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85" r:id="rId3"/>
    <p:sldId id="257" r:id="rId4"/>
    <p:sldId id="284" r:id="rId5"/>
    <p:sldId id="265" r:id="rId6"/>
    <p:sldId id="288" r:id="rId7"/>
    <p:sldId id="290" r:id="rId8"/>
    <p:sldId id="291" r:id="rId9"/>
    <p:sldId id="281" r:id="rId10"/>
    <p:sldId id="264" r:id="rId11"/>
    <p:sldId id="266" r:id="rId12"/>
    <p:sldId id="271" r:id="rId13"/>
    <p:sldId id="269" r:id="rId14"/>
    <p:sldId id="283" r:id="rId15"/>
    <p:sldId id="272" r:id="rId16"/>
    <p:sldId id="261" r:id="rId17"/>
    <p:sldId id="275" r:id="rId18"/>
    <p:sldId id="268" r:id="rId19"/>
    <p:sldId id="263" r:id="rId20"/>
    <p:sldId id="270" r:id="rId21"/>
    <p:sldId id="279" r:id="rId22"/>
    <p:sldId id="292" r:id="rId23"/>
    <p:sldId id="282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AD1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1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DD113-B215-4486-8F7B-1DA8EF34508F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EAE78-474C-46D3-92BD-34E514C0B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0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EAE78-474C-46D3-92BD-34E514C0B2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4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EAE78-474C-46D3-92BD-34E514C0B2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94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EAE78-474C-46D3-92BD-34E514C0B2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4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729C6-A385-44CD-A21A-494747B67327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24523-673B-4357-B1B8-A269033CA7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fossweb.com/modules3-6/index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roller@neshaminy.k12.pa.us" TargetMode="External"/><Relationship Id="rId5" Type="http://schemas.openxmlformats.org/officeDocument/2006/relationships/hyperlink" Target="mailto:jhanley@neshaminy.k12.pa.us" TargetMode="External"/><Relationship Id="rId4" Type="http://schemas.openxmlformats.org/officeDocument/2006/relationships/hyperlink" Target="mailto:jbarr@neshaminy.k12.pa.u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nnected bts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152400"/>
            <a:ext cx="9448800" cy="723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12192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 dirty="0" smtClean="0">
                <a:ln w="1143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School Night</a:t>
            </a:r>
            <a:endParaRPr lang="en-US" sz="7200" b="1" spc="150" dirty="0">
              <a:ln w="1143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4114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Barr, Miss Burns, </a:t>
            </a:r>
          </a:p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Ms. Hanley, and Mrs. Roller</a:t>
            </a:r>
          </a:p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Third 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Teacher Expectations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teacher_reading_with_student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91000"/>
            <a:ext cx="3333750" cy="229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1143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-To be positive and helpful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056224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-To provide a safe and caring environment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3523446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-To challenge students to achieve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99066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-To be fair and understanding</a:t>
            </a:r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903893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-To keep you informed</a:t>
            </a:r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nk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SWPBS Expectations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24200" y="1295400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0" spc="15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90800" y="1622235"/>
            <a:ext cx="6019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Be </a:t>
            </a:r>
            <a:r>
              <a:rPr lang="en-US" sz="3200" b="1" kern="0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C</a:t>
            </a: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ooperative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Have a positive </a:t>
            </a:r>
            <a:r>
              <a:rPr lang="en-US" sz="3200" b="1" kern="0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</a:t>
            </a: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ttitude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Be </a:t>
            </a:r>
            <a:r>
              <a:rPr lang="en-US" sz="3200" b="1" kern="0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espectful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Show </a:t>
            </a:r>
            <a:r>
              <a:rPr lang="en-US" sz="3200" b="1" kern="0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mpathy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Be </a:t>
            </a:r>
            <a:r>
              <a:rPr lang="en-US" sz="3200" b="1" kern="0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afe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0" spc="15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95600" y="4036917"/>
            <a:ext cx="6019800" cy="8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0" spc="15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69792"/>
            <a:ext cx="3657600" cy="2414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House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urple styl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1450"/>
            <a:ext cx="91439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Homework Expectations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bobby_studying_hg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533900"/>
            <a:ext cx="3714750" cy="232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6527" y="1318012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Homework reinforces skills and concepts taught during the day.  Please sign agenda each evening.</a:t>
            </a:r>
          </a:p>
          <a:p>
            <a:pPr algn="ctr"/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Students are expected to read 15 minutes daily; reading log must be signed and dated. </a:t>
            </a:r>
          </a:p>
          <a:p>
            <a:pPr algn="ctr"/>
            <a:endParaRPr lang="en-US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0" y="3298247"/>
            <a:ext cx="4876800" cy="28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0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Math</a:t>
            </a:r>
            <a:r>
              <a:rPr kumimoji="0" lang="es-ES" sz="28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homework will be </a:t>
            </a:r>
            <a:r>
              <a:rPr kumimoji="0" lang="en-US" sz="2800" b="1" i="0" u="none" strike="noStrike" kern="0" spc="150" normalizeH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assigned</a:t>
            </a:r>
            <a:r>
              <a:rPr kumimoji="0" lang="es-ES" sz="28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</a:t>
            </a:r>
            <a:r>
              <a:rPr kumimoji="0" lang="en-US" sz="2800" b="1" i="0" u="none" strike="noStrike" kern="0" spc="150" normalizeH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Monday</a:t>
            </a:r>
            <a:r>
              <a:rPr lang="en-US" sz="28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-Thursday</a:t>
            </a:r>
            <a:r>
              <a:rPr lang="es-ES" sz="28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28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Homework Expectations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08715" y="1380530"/>
            <a:ext cx="6335285" cy="380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31775" lvl="2">
              <a:spcBef>
                <a:spcPct val="20000"/>
              </a:spcBef>
              <a:defRPr/>
            </a:pPr>
            <a:r>
              <a:rPr kumimoji="0" lang="en-US" sz="24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Occasionally homework will be given in writing, science and social studies.</a:t>
            </a:r>
          </a:p>
          <a:p>
            <a:pPr marL="231775" lvl="2">
              <a:spcBef>
                <a:spcPct val="20000"/>
              </a:spcBef>
              <a:defRPr/>
            </a:pPr>
            <a:endParaRPr lang="en-US" sz="8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231775" lvl="2">
              <a:spcBef>
                <a:spcPct val="20000"/>
              </a:spcBef>
              <a:defRPr/>
            </a:pPr>
            <a:r>
              <a:rPr kumimoji="0" lang="en-US" sz="24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If your child does not complete their</a:t>
            </a:r>
            <a:r>
              <a:rPr kumimoji="0" lang="en-US" sz="24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homework, a homework slip indicating what assignment was missed will be sent home to be signed and returned to school the next day.  </a:t>
            </a:r>
            <a:r>
              <a:rPr lang="en-U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It is expected that the homework will be completed the following evening. </a:t>
            </a:r>
          </a:p>
          <a:p>
            <a:pPr marL="231775" lvl="2">
              <a:spcBef>
                <a:spcPct val="20000"/>
              </a:spcBef>
              <a:defRPr/>
            </a:pPr>
            <a:endParaRPr lang="en-US" sz="8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231775" lvl="2">
              <a:spcBef>
                <a:spcPct val="20000"/>
              </a:spcBef>
              <a:defRPr/>
            </a:pPr>
            <a:r>
              <a:rPr lang="en-U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Please send in a note if your child had difficulty on the homework, and we will review it with them.  </a:t>
            </a:r>
          </a:p>
          <a:p>
            <a:pPr marL="231775" lvl="2">
              <a:spcBef>
                <a:spcPct val="20000"/>
              </a:spcBef>
              <a:defRPr/>
            </a:pPr>
            <a:endParaRPr lang="en-U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231775" lvl="2">
              <a:spcBef>
                <a:spcPct val="20000"/>
              </a:spcBef>
              <a:defRPr/>
            </a:pPr>
            <a:endParaRPr lang="en-US" sz="2400" b="1" kern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276600"/>
            <a:ext cx="3505200" cy="3429000"/>
            <a:chOff x="0" y="3429000"/>
            <a:chExt cx="4191000" cy="3429000"/>
          </a:xfrm>
        </p:grpSpPr>
        <p:pic>
          <p:nvPicPr>
            <p:cNvPr id="9" name="Picture 8" descr="office_pencil_rolling_hg_clr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429000"/>
              <a:ext cx="3276600" cy="32766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0" y="4114800"/>
              <a:ext cx="3020869" cy="2743200"/>
              <a:chOff x="0" y="4114800"/>
              <a:chExt cx="3020869" cy="2743200"/>
            </a:xfrm>
          </p:grpSpPr>
          <p:pic>
            <p:nvPicPr>
              <p:cNvPr id="12" name="Picture 11" descr="box_of_crayons_hg_clr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20448940">
                <a:off x="2030269" y="4889439"/>
                <a:ext cx="990600" cy="1857375"/>
              </a:xfrm>
              <a:prstGeom prst="rect">
                <a:avLst/>
              </a:prstGeom>
            </p:spPr>
          </p:pic>
          <p:pic>
            <p:nvPicPr>
              <p:cNvPr id="7" name="Picture 6" descr="office_hilighter_rolling_hg_clr.gif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4114800"/>
                <a:ext cx="2743200" cy="27432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0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Common</a:t>
            </a:r>
            <a:r>
              <a:rPr kumimoji="0" lang="es-MX" sz="48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s-MX" sz="4800" b="1" i="0" u="none" strike="noStrike" kern="0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Core</a:t>
            </a:r>
            <a:r>
              <a:rPr kumimoji="0" lang="es-MX" sz="48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s-MX" sz="4800" b="1" i="0" u="none" strike="noStrike" kern="0" spc="150" normalizeH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State</a:t>
            </a:r>
            <a:r>
              <a:rPr kumimoji="0" lang="es-MX" sz="48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s-MX" sz="4800" b="1" i="0" u="none" strike="noStrike" kern="0" spc="150" normalizeH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Standards</a:t>
            </a:r>
            <a:endParaRPr kumimoji="0" lang="en-US" sz="4800" b="1" i="0" u="none" strike="noStrike" kern="0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52600" y="1371600"/>
            <a:ext cx="7391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lvl="0"/>
            <a:endParaRPr lang="en-US" sz="2400" dirty="0" smtClean="0">
              <a:solidFill>
                <a:prstClr val="white"/>
              </a:solidFill>
            </a:endParaRPr>
          </a:p>
          <a:p>
            <a:pPr lvl="0"/>
            <a:endParaRPr lang="en-US" sz="2400" dirty="0">
              <a:solidFill>
                <a:prstClr val="white"/>
              </a:solidFill>
            </a:endParaRPr>
          </a:p>
          <a:p>
            <a:pPr lvl="0"/>
            <a:endParaRPr lang="en-US" sz="2400" dirty="0" smtClean="0">
              <a:solidFill>
                <a:prstClr val="white"/>
              </a:solidFill>
            </a:endParaRPr>
          </a:p>
          <a:p>
            <a:pPr lvl="0"/>
            <a:endParaRPr lang="en-US" sz="2400" dirty="0">
              <a:solidFill>
                <a:prstClr val="white"/>
              </a:solidFill>
            </a:endParaRPr>
          </a:p>
          <a:p>
            <a:pPr lvl="0"/>
            <a:r>
              <a:rPr lang="en-US" sz="3600" dirty="0" smtClean="0">
                <a:solidFill>
                  <a:prstClr val="white"/>
                </a:solidFill>
              </a:rPr>
              <a:t>The </a:t>
            </a:r>
            <a:r>
              <a:rPr lang="en-US" sz="3600" dirty="0">
                <a:solidFill>
                  <a:prstClr val="white"/>
                </a:solidFill>
              </a:rPr>
              <a:t>standards clearly communicate what is expected of students at each grade level.  </a:t>
            </a:r>
          </a:p>
          <a:p>
            <a:pPr lvl="0"/>
            <a:endParaRPr lang="en-US" sz="3600" dirty="0">
              <a:solidFill>
                <a:prstClr val="white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95600" y="4143527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Each lesson that is taught correlates with a state standard.</a:t>
            </a:r>
            <a:endParaRPr kumimoji="0" lang="en-US" sz="3600" i="0" u="none" strike="noStrike" kern="0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3733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3" y="3505200"/>
            <a:ext cx="2285714" cy="2285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200" y="4103132"/>
            <a:ext cx="1042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“I Can</a:t>
            </a:r>
          </a:p>
          <a:p>
            <a:pPr algn="ctr"/>
            <a:r>
              <a:rPr lang="en-US" dirty="0" smtClean="0"/>
              <a:t>Common</a:t>
            </a:r>
          </a:p>
          <a:p>
            <a:pPr algn="ctr"/>
            <a:r>
              <a:rPr lang="en-US" dirty="0" smtClean="0"/>
              <a:t>Core!”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Daily Schedule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boy_girl_eating_at_school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464231"/>
            <a:ext cx="2971800" cy="216516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05200" y="1600200"/>
            <a:ext cx="541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8:55-9:10	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Arrival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9:10-9:25</a:t>
            </a:r>
            <a:r>
              <a:rPr kumimoji="0" lang="es-ES" sz="24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      </a:t>
            </a:r>
            <a:r>
              <a:rPr kumimoji="0" lang="es-ES" sz="2400" b="1" i="0" u="none" strike="noStrike" kern="0" spc="150" normalizeH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Morning</a:t>
            </a:r>
            <a:r>
              <a:rPr kumimoji="0" lang="es-ES" sz="24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Routine</a:t>
            </a:r>
            <a:endParaRPr kumimoji="0" lang="es-ES" sz="2400" b="1" i="0" u="none" strike="noStrike" kern="0" spc="150" normalizeH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9:25-10:10</a:t>
            </a: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 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Special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s-ES" sz="24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10:15-11:15</a:t>
            </a:r>
            <a:r>
              <a:rPr kumimoji="0" lang="es-ES" sz="2400" b="1" i="0" u="none" strike="noStrike" kern="0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 pitchFamily="34" charset="0"/>
              </a:rPr>
              <a:t>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Math</a:t>
            </a:r>
            <a:endParaRPr kumimoji="0" lang="es-ES" sz="2400" b="1" i="0" u="none" strike="noStrike" kern="0" spc="150" normalizeH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11:15-12:00</a:t>
            </a: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Writing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12:00-12:40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Power</a:t>
            </a: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40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12:40-1:40	  Lunch/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Recess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1:40-2:45    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Language</a:t>
            </a: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Arts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2:45-3:30	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Science</a:t>
            </a: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/Social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Studies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3:35               </a:t>
            </a:r>
            <a:r>
              <a:rPr lang="es-ES" sz="2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Dismissal</a:t>
            </a:r>
            <a:endParaRPr lang="es-ES" sz="240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0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Language Arts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student_girl_reading_book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2819400" cy="3524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90071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Language Arts consists of a Balanced </a:t>
            </a:r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iteracy program.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700" y="1889877"/>
            <a:ext cx="6172200" cy="48936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Reading Instruction</a:t>
            </a:r>
          </a:p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-Shared Reading</a:t>
            </a:r>
          </a:p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-Guided Reading </a:t>
            </a:r>
          </a:p>
          <a:p>
            <a:pPr algn="ctr"/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Independent Reading</a:t>
            </a:r>
          </a:p>
          <a:p>
            <a:pPr algn="ctr"/>
            <a:endParaRPr lang="en-US" sz="2400" b="1" u="sng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Word </a:t>
            </a:r>
            <a:r>
              <a:rPr lang="en-US" sz="24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Study</a:t>
            </a:r>
          </a:p>
          <a:p>
            <a:pPr algn="ctr"/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Writing Instruction</a:t>
            </a:r>
          </a:p>
          <a:p>
            <a:pPr algn="ctr"/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Independent Writing</a:t>
            </a:r>
          </a:p>
          <a:p>
            <a:pPr algn="ctr"/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90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Math in Focus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geometrical_solids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3377803" cy="2702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3593126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Problem solving is central.</a:t>
            </a:r>
          </a:p>
          <a:p>
            <a:pPr algn="ctr"/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Less content-greater depth.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6326"/>
            <a:ext cx="49149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pberry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335004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Science</a:t>
            </a:r>
          </a:p>
          <a:p>
            <a:pPr algn="ctr"/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3"/>
              </a:rPr>
              <a:t>http://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3"/>
              </a:rPr>
              <a:t>archive.fossweb.com/modules3-6/index.html</a:t>
            </a:r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potion_flask_bubble_smoke_orange_hg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62300"/>
            <a:ext cx="3219450" cy="346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201793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Structures of Life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455624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Earth Materials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5966" y="4893317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Physics of Sound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Social Studies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ben_franklin_feather_declaration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5" y="2743200"/>
            <a:ext cx="38419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1447800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Geography</a:t>
            </a:r>
          </a:p>
          <a:p>
            <a:pPr algn="ctr"/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Economics</a:t>
            </a:r>
          </a:p>
          <a:p>
            <a:pPr algn="ctr"/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History</a:t>
            </a:r>
          </a:p>
          <a:p>
            <a:pPr algn="ctr"/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Government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pberry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96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How to Contact Us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girl_phone_gesture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940" y="3238500"/>
            <a:ext cx="1849120" cy="346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8060" y="1293912"/>
            <a:ext cx="5486400" cy="1508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Barr:  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4"/>
              </a:rPr>
              <a:t>jbarr@neshaminy.k12.pa.us</a:t>
            </a:r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590800"/>
            <a:ext cx="5486400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Hanley:</a:t>
            </a:r>
          </a:p>
          <a:p>
            <a:pPr algn="ct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5"/>
              </a:rPr>
              <a:t>jhanley@neshaminy.k12.pa.us</a:t>
            </a:r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Roller:</a:t>
            </a:r>
          </a:p>
          <a:p>
            <a:pPr algn="ct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6"/>
              </a:rPr>
              <a:t>jroller@neshaminy.k12.pa.us</a:t>
            </a:r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5562600"/>
            <a:ext cx="594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**Please send in a note in the morning if there is a change in 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dismissal procedure.**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Prevention Curriculum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8925" y="200918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Too Good For Drugs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413393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Too Good For Violence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6" y="3841529"/>
            <a:ext cx="2285714" cy="2285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dreamboa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State Assessment Dates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mel_dont_know_hg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604962"/>
            <a:ext cx="2941728" cy="3648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2209800"/>
            <a:ext cx="28809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ELA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April 3</a:t>
            </a:r>
            <a:r>
              <a:rPr lang="en-US" sz="3600" baseline="30000" dirty="0" smtClean="0">
                <a:solidFill>
                  <a:schemeClr val="bg1"/>
                </a:solidFill>
              </a:rPr>
              <a:t>rd</a:t>
            </a:r>
            <a:r>
              <a:rPr lang="en-US" sz="3600" dirty="0" smtClean="0">
                <a:solidFill>
                  <a:schemeClr val="bg1"/>
                </a:solidFill>
              </a:rPr>
              <a:t>-7</a:t>
            </a:r>
            <a:r>
              <a:rPr lang="en-US" sz="3600" baseline="30000" dirty="0" smtClean="0">
                <a:solidFill>
                  <a:schemeClr val="bg1"/>
                </a:solidFill>
              </a:rPr>
              <a:t>th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u="sng" dirty="0" smtClean="0">
                <a:solidFill>
                  <a:schemeClr val="bg1"/>
                </a:solidFill>
              </a:rPr>
              <a:t>Math</a:t>
            </a:r>
          </a:p>
          <a:p>
            <a:r>
              <a:rPr lang="en-US" sz="3600" smtClean="0">
                <a:solidFill>
                  <a:schemeClr val="bg1"/>
                </a:solidFill>
              </a:rPr>
              <a:t>April 24</a:t>
            </a:r>
            <a:r>
              <a:rPr lang="en-US" sz="3600" baseline="30000" smtClean="0">
                <a:solidFill>
                  <a:schemeClr val="bg1"/>
                </a:solidFill>
              </a:rPr>
              <a:t>th</a:t>
            </a:r>
            <a:r>
              <a:rPr lang="en-US" sz="3600" smtClean="0">
                <a:solidFill>
                  <a:schemeClr val="bg1"/>
                </a:solidFill>
              </a:rPr>
              <a:t>-28</a:t>
            </a:r>
            <a:r>
              <a:rPr lang="en-US" sz="3600" baseline="30000" smtClean="0">
                <a:solidFill>
                  <a:schemeClr val="bg1"/>
                </a:solidFill>
              </a:rPr>
              <a:t>th</a:t>
            </a:r>
            <a:r>
              <a:rPr lang="en-US" sz="360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dreamboa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Field Trip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03633"/>
            <a:ext cx="2941728" cy="325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1447800"/>
            <a:ext cx="43433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Chaperones must be paid members of the PTO and have their clearances turned in to the office by December.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Chaperones are chosen via a random drawing.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Susan\Desktop\matthew_eg_expression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0" y="3124200"/>
            <a:ext cx="3562350" cy="35623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We want excited, curious, hard-working learners.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667000"/>
            <a:ext cx="66294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We are looking forward to a great year with your student.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nected bts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21116"/>
            <a:ext cx="9448800" cy="723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1219200"/>
            <a:ext cx="58674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 </a:t>
            </a:r>
          </a:p>
          <a:p>
            <a:pPr algn="ctr"/>
            <a:r>
              <a:rPr lang="en-US" sz="4800" b="1" spc="150" dirty="0" smtClean="0">
                <a:ln w="1143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</a:t>
            </a:r>
          </a:p>
          <a:p>
            <a:pPr algn="ctr"/>
            <a:r>
              <a:rPr lang="en-US" sz="4800" b="1" spc="150" dirty="0" smtClean="0">
                <a:ln w="1143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coming </a:t>
            </a:r>
          </a:p>
          <a:p>
            <a:pPr algn="ctr"/>
            <a:r>
              <a:rPr lang="en-US" sz="4800" b="1" spc="150" dirty="0" smtClean="0">
                <a:ln w="1143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</a:t>
            </a:r>
          </a:p>
          <a:p>
            <a:pPr algn="ctr"/>
            <a:r>
              <a:rPr lang="en-US" sz="4800" b="1" spc="150" dirty="0" smtClean="0">
                <a:ln w="1143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evening!</a:t>
            </a:r>
          </a:p>
        </p:txBody>
      </p:sp>
    </p:spTree>
    <p:extLst>
      <p:ext uri="{BB962C8B-B14F-4D97-AF65-F5344CB8AC3E}">
        <p14:creationId xmlns:p14="http://schemas.microsoft.com/office/powerpoint/2010/main" val="35262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pberry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23950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Welcome Parents and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Loved Ones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cat_write_paper_pencil_desk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2780355"/>
            <a:ext cx="2819400" cy="4077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5571" y="2068675"/>
            <a:ext cx="57150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After the presentation,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will return to your child’s classroom so that you have time to sign in and sign-up for a November conference.</a:t>
            </a:r>
            <a:endParaRPr lang="en-US" sz="4000" b="1" spc="150" dirty="0">
              <a:ln w="11430"/>
              <a:solidFill>
                <a:srgbClr val="92D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nected bts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152400"/>
            <a:ext cx="9448800" cy="723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1219200"/>
            <a:ext cx="5867400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en-US" sz="3200" b="1" spc="150" dirty="0">
              <a:ln w="1143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spc="150" dirty="0" smtClean="0">
                <a:ln w="1143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Please fill out the Parent Contact and Survey forms on your child’s desk.</a:t>
            </a:r>
          </a:p>
          <a:p>
            <a:pPr algn="ctr"/>
            <a:r>
              <a:rPr lang="en-US" sz="3200" b="1" spc="150" dirty="0" smtClean="0">
                <a:ln w="1143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child left a note for you on their desk.  Please write a quick note back to your child!</a:t>
            </a:r>
          </a:p>
          <a:p>
            <a:pPr algn="ctr"/>
            <a:endParaRPr lang="en-US" sz="3200" b="1" spc="150" dirty="0" smtClean="0">
              <a:ln w="1143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6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Introductions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0417" y="1770727"/>
            <a:ext cx="5970683" cy="3293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Barr</a:t>
            </a:r>
          </a:p>
          <a:p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-teaching at Albert Schweitzer since 2008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-married with three cats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-1988 graduate of Neshaminy High School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-1993 graduate of West Chester University</a:t>
            </a:r>
          </a:p>
          <a:p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048000"/>
            <a:ext cx="5753100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synthia_teacher_tossing_apple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112705"/>
            <a:ext cx="2476500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6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Introductions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3700" y="1711675"/>
            <a:ext cx="5753100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Ms. Hanley</a:t>
            </a:r>
          </a:p>
          <a:p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-teaching at Albert Schweitzer since 2008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-two sons, one grandson, one dog and cat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-1989 graduate of Neshaminy High School (I’m younger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)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-2006 graduate of Temple University</a:t>
            </a:r>
          </a:p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-2012 graduate of Cabrini College</a:t>
            </a:r>
          </a:p>
          <a:p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synthia_teacher_tossing_apple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112705"/>
            <a:ext cx="24765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6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Introductions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639216"/>
            <a:ext cx="597068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Mrs. Roller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0" y="2145756"/>
            <a:ext cx="5753100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synthia_teacher_tossing_apple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112705"/>
            <a:ext cx="247650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000584"/>
            <a:ext cx="56852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-Teaching at Schweitzer since 2008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-Married With Children and two cats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-1999 graduate of Bensalem HS (I’m even younger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)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-2004 graduate of West Chester University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-2011 graduate of Cabrini College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6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Introductions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639216"/>
            <a:ext cx="597068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Mis</a:t>
            </a: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Burns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0" y="2145756"/>
            <a:ext cx="5753100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synthia_teacher_tossing_apple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112705"/>
            <a:ext cx="247650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000584"/>
            <a:ext cx="61603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-Student at Bloomsburg University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-Majoring in Early Childhood Education, with a minor in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Educational Technology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-2012 graduate of </a:t>
            </a:r>
            <a:r>
              <a:rPr lang="en-US" sz="2000" dirty="0" err="1" smtClean="0">
                <a:solidFill>
                  <a:schemeClr val="bg1"/>
                </a:solidFill>
              </a:rPr>
              <a:t>Neshaminy</a:t>
            </a:r>
            <a:r>
              <a:rPr lang="en-US" sz="2000" dirty="0" smtClean="0">
                <a:solidFill>
                  <a:schemeClr val="bg1"/>
                </a:solidFill>
              </a:rPr>
              <a:t> HS (I’m the youngest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)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-Graduating from Bloomsburg University, December 2016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 dreambo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Student Expectations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1463695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-QUALITY work!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6675" y="211738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-QUALITY thinking!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782" y="2796518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-Take risks; don’t be afraid to</a:t>
            </a:r>
          </a:p>
          <a:p>
            <a:pPr algn="ctr"/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ake a mistake.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2585" y="4029646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-Try, take a deep breath, and keep trying.</a:t>
            </a:r>
          </a:p>
          <a:p>
            <a:pPr algn="ctr"/>
            <a:endParaRPr lang="en-US" sz="12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-Do your best everyday!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0" y="3996847"/>
            <a:ext cx="2129332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661</Words>
  <Application>Microsoft Office PowerPoint</Application>
  <PresentationFormat>On-screen Show (4:3)</PresentationFormat>
  <Paragraphs>186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Assessment Dates</vt:lpstr>
      <vt:lpstr>Field Trip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House</dc:title>
  <dc:creator>Owner</dc:creator>
  <cp:lastModifiedBy>Roller, Jamie</cp:lastModifiedBy>
  <cp:revision>138</cp:revision>
  <dcterms:created xsi:type="dcterms:W3CDTF">2012-03-28T12:48:34Z</dcterms:created>
  <dcterms:modified xsi:type="dcterms:W3CDTF">2016-09-15T12:50:43Z</dcterms:modified>
</cp:coreProperties>
</file>