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5" r:id="rId5"/>
    <p:sldId id="271" r:id="rId6"/>
    <p:sldId id="259" r:id="rId7"/>
    <p:sldId id="260" r:id="rId8"/>
    <p:sldId id="261" r:id="rId9"/>
    <p:sldId id="262" r:id="rId10"/>
    <p:sldId id="263" r:id="rId11"/>
    <p:sldId id="266" r:id="rId12"/>
    <p:sldId id="270" r:id="rId13"/>
    <p:sldId id="264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9838785-ABB3-4B00-BAD7-C256102227C4}" type="datetimeFigureOut">
              <a:rPr lang="en-US" smtClean="0"/>
              <a:t>10/7/2014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CAD98C1-EFD8-4B7E-BC18-236A58789D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8785-ABB3-4B00-BAD7-C256102227C4}" type="datetimeFigureOut">
              <a:rPr lang="en-US" smtClean="0"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98C1-EFD8-4B7E-BC18-236A58789D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8785-ABB3-4B00-BAD7-C256102227C4}" type="datetimeFigureOut">
              <a:rPr lang="en-US" smtClean="0"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98C1-EFD8-4B7E-BC18-236A58789D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8785-ABB3-4B00-BAD7-C256102227C4}" type="datetimeFigureOut">
              <a:rPr lang="en-US" smtClean="0"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98C1-EFD8-4B7E-BC18-236A58789D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8785-ABB3-4B00-BAD7-C256102227C4}" type="datetimeFigureOut">
              <a:rPr lang="en-US" smtClean="0"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98C1-EFD8-4B7E-BC18-236A58789D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8785-ABB3-4B00-BAD7-C256102227C4}" type="datetimeFigureOut">
              <a:rPr lang="en-US" smtClean="0"/>
              <a:t>10/7/2014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98C1-EFD8-4B7E-BC18-236A58789D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8785-ABB3-4B00-BAD7-C256102227C4}" type="datetimeFigureOut">
              <a:rPr lang="en-US" smtClean="0"/>
              <a:t>10/7/2014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98C1-EFD8-4B7E-BC18-236A58789D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8785-ABB3-4B00-BAD7-C256102227C4}" type="datetimeFigureOut">
              <a:rPr lang="en-US" smtClean="0"/>
              <a:t>10/7/2014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98C1-EFD8-4B7E-BC18-236A58789D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8785-ABB3-4B00-BAD7-C256102227C4}" type="datetimeFigureOut">
              <a:rPr lang="en-US" smtClean="0"/>
              <a:t>10/7/2014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98C1-EFD8-4B7E-BC18-236A58789D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8785-ABB3-4B00-BAD7-C256102227C4}" type="datetimeFigureOut">
              <a:rPr lang="en-US" smtClean="0"/>
              <a:t>10/7/2014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98C1-EFD8-4B7E-BC18-236A58789D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8785-ABB3-4B00-BAD7-C256102227C4}" type="datetimeFigureOut">
              <a:rPr lang="en-US" smtClean="0"/>
              <a:t>10/7/2014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98C1-EFD8-4B7E-BC18-236A58789D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9838785-ABB3-4B00-BAD7-C256102227C4}" type="datetimeFigureOut">
              <a:rPr lang="en-US" smtClean="0"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CAD98C1-EFD8-4B7E-BC18-236A58789D0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shaminy.org/" TargetMode="External"/><Relationship Id="rId2" Type="http://schemas.openxmlformats.org/officeDocument/2006/relationships/hyperlink" Target="http://www.neshaminy.org/domain/1932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Welcome to the Debate Team!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Advisors: Mrs. Brashier</a:t>
            </a:r>
          </a:p>
          <a:p>
            <a:r>
              <a:rPr lang="en-US" dirty="0" smtClean="0"/>
              <a:t>                Mrs. Allen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069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If we don’t know our topic until May, why meet?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Practice, practice, practice!</a:t>
            </a:r>
          </a:p>
          <a:p>
            <a:r>
              <a:rPr lang="en-US" dirty="0" smtClean="0"/>
              <a:t>Participate in mock debates</a:t>
            </a:r>
          </a:p>
          <a:p>
            <a:r>
              <a:rPr lang="en-US" dirty="0" smtClean="0"/>
              <a:t>Get comfortable with researching and finding credible resources</a:t>
            </a:r>
          </a:p>
          <a:p>
            <a:r>
              <a:rPr lang="en-US" dirty="0" smtClean="0"/>
              <a:t>Get used to being on both sides of an argument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18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Debate Team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www.neshaminy.org/domain/1932</a:t>
            </a:r>
            <a:endParaRPr lang="en-US" dirty="0" smtClean="0"/>
          </a:p>
          <a:p>
            <a:r>
              <a:rPr lang="en-US" dirty="0" smtClean="0"/>
              <a:t>How to get here:</a:t>
            </a:r>
          </a:p>
          <a:p>
            <a:r>
              <a:rPr lang="en-US" dirty="0" smtClean="0"/>
              <a:t>Go to </a:t>
            </a:r>
            <a:r>
              <a:rPr lang="en-US" dirty="0" smtClean="0">
                <a:hlinkClick r:id="rId3"/>
              </a:rPr>
              <a:t>www.neshaminy.org</a:t>
            </a:r>
            <a:endParaRPr lang="en-US" dirty="0" smtClean="0"/>
          </a:p>
          <a:p>
            <a:pPr lvl="1"/>
            <a:r>
              <a:rPr lang="en-US" dirty="0" smtClean="0"/>
              <a:t>Click on Carl Sandburg Middle School under schools at the top left of your screen</a:t>
            </a:r>
          </a:p>
          <a:p>
            <a:pPr lvl="1"/>
            <a:r>
              <a:rPr lang="en-US" dirty="0" smtClean="0"/>
              <a:t>Click on Departments</a:t>
            </a:r>
          </a:p>
          <a:p>
            <a:pPr lvl="1"/>
            <a:r>
              <a:rPr lang="en-US" dirty="0" smtClean="0"/>
              <a:t>Click on Communications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621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 it too late for your friends to join?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at all!  The more the merrier. </a:t>
            </a:r>
            <a:r>
              <a:rPr lang="en-US" dirty="0" smtClean="0">
                <a:sym typeface="Wingdings" panose="05000000000000000000" pitchFamily="2" charset="2"/>
              </a:rPr>
              <a:t>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232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next meeting…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Thursday, October 23rd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51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66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on a team?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goal is three</a:t>
            </a:r>
          </a:p>
          <a:p>
            <a:r>
              <a:rPr lang="en-US" dirty="0" smtClean="0"/>
              <a:t>Do we all have to be in the same grade?</a:t>
            </a:r>
          </a:p>
          <a:p>
            <a:pPr lvl="1"/>
            <a:r>
              <a:rPr lang="en-US" dirty="0" smtClean="0"/>
              <a:t>Nope!</a:t>
            </a:r>
          </a:p>
          <a:p>
            <a:r>
              <a:rPr lang="en-US" dirty="0" smtClean="0"/>
              <a:t>What if we lose a teammate or do not have enough members on the team?</a:t>
            </a:r>
          </a:p>
          <a:p>
            <a:pPr lvl="1"/>
            <a:r>
              <a:rPr lang="en-US" dirty="0" smtClean="0"/>
              <a:t>Two is okay – we’ll make it happen!</a:t>
            </a:r>
          </a:p>
        </p:txBody>
      </p:sp>
    </p:spTree>
    <p:extLst>
      <p:ext uri="{BB962C8B-B14F-4D97-AF65-F5344CB8AC3E}">
        <p14:creationId xmlns:p14="http://schemas.microsoft.com/office/powerpoint/2010/main" val="1151137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document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008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Debate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60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will we be judged?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101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will we debate?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only allowed one month to prepare for the debate competition</a:t>
            </a:r>
          </a:p>
          <a:p>
            <a:r>
              <a:rPr lang="en-US" dirty="0" smtClean="0"/>
              <a:t>We will announce the topic in May and have a June debate</a:t>
            </a:r>
          </a:p>
        </p:txBody>
      </p:sp>
    </p:spTree>
    <p:extLst>
      <p:ext uri="{BB962C8B-B14F-4D97-AF65-F5344CB8AC3E}">
        <p14:creationId xmlns:p14="http://schemas.microsoft.com/office/powerpoint/2010/main" val="3655959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the topic decided?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advisor from Sandburg, Poquessing, and Maple Point come up with several ideas and we vote on the best choice</a:t>
            </a:r>
          </a:p>
          <a:p>
            <a:r>
              <a:rPr lang="en-US" dirty="0" smtClean="0"/>
              <a:t>Each member will prepare for ONE topic</a:t>
            </a:r>
          </a:p>
          <a:p>
            <a:r>
              <a:rPr lang="en-US" dirty="0" smtClean="0"/>
              <a:t>What’s the catch?</a:t>
            </a:r>
          </a:p>
          <a:p>
            <a:pPr lvl="1"/>
            <a:r>
              <a:rPr lang="en-US" dirty="0" smtClean="0"/>
              <a:t>You will NOT know which side you are on so you MUST prepare for both – pro and con.</a:t>
            </a:r>
          </a:p>
        </p:txBody>
      </p:sp>
    </p:spTree>
    <p:extLst>
      <p:ext uri="{BB962C8B-B14F-4D97-AF65-F5344CB8AC3E}">
        <p14:creationId xmlns:p14="http://schemas.microsoft.com/office/powerpoint/2010/main" val="3789998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do we compete against?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Poquessing and Maple Point</a:t>
            </a:r>
          </a:p>
          <a:p>
            <a:r>
              <a:rPr lang="en-US" dirty="0" smtClean="0"/>
              <a:t>You will never go against your own team (anyone else from Sandburg)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871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will we meet?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other Thursday from 3-4pm in D-4 and the library</a:t>
            </a:r>
          </a:p>
          <a:p>
            <a:r>
              <a:rPr lang="en-US" dirty="0" smtClean="0"/>
              <a:t>Please try to arrange for transportation promptly at 4pm</a:t>
            </a:r>
          </a:p>
          <a:p>
            <a:r>
              <a:rPr lang="en-US" dirty="0" smtClean="0"/>
              <a:t>Please listen to the announcements for meeting dates and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8984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31</TotalTime>
  <Words>335</Words>
  <Application>Microsoft Office PowerPoint</Application>
  <PresentationFormat>On-screen Show (4:3)</PresentationFormat>
  <Paragraphs>47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Austin</vt:lpstr>
      <vt:lpstr>Welcome to the Debate Team!</vt:lpstr>
      <vt:lpstr>How many on a team?</vt:lpstr>
      <vt:lpstr>How does it work?</vt:lpstr>
      <vt:lpstr>Rules for Debate</vt:lpstr>
      <vt:lpstr>How will we be judged?</vt:lpstr>
      <vt:lpstr>When will we debate?</vt:lpstr>
      <vt:lpstr>How is the topic decided?</vt:lpstr>
      <vt:lpstr>Who do we compete against?</vt:lpstr>
      <vt:lpstr>When will we meet?</vt:lpstr>
      <vt:lpstr>If we don’t know our topic until May, why meet?</vt:lpstr>
      <vt:lpstr>Debate Team Website</vt:lpstr>
      <vt:lpstr>Is it too late for your friends to join?</vt:lpstr>
      <vt:lpstr>Our next meeting…</vt:lpstr>
      <vt:lpstr>Any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Debate Team!</dc:title>
  <dc:creator>mock</dc:creator>
  <cp:lastModifiedBy>mock</cp:lastModifiedBy>
  <cp:revision>7</cp:revision>
  <dcterms:created xsi:type="dcterms:W3CDTF">2014-10-07T11:38:12Z</dcterms:created>
  <dcterms:modified xsi:type="dcterms:W3CDTF">2014-10-07T18:06:48Z</dcterms:modified>
</cp:coreProperties>
</file>