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256" r:id="rId2"/>
    <p:sldId id="260" r:id="rId3"/>
    <p:sldId id="259" r:id="rId4"/>
    <p:sldId id="261" r:id="rId5"/>
    <p:sldId id="262" r:id="rId6"/>
    <p:sldId id="263" r:id="rId7"/>
    <p:sldId id="266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6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4634" autoAdjust="0"/>
  </p:normalViewPr>
  <p:slideViewPr>
    <p:cSldViewPr snapToGrid="0" snapToObjects="1">
      <p:cViewPr varScale="1">
        <p:scale>
          <a:sx n="69" d="100"/>
          <a:sy n="69" d="100"/>
        </p:scale>
        <p:origin x="141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5ECD5-515E-4817-8A06-1D2ED2C83850}" type="datetime4">
              <a:rPr lang="en-US" smtClean="0"/>
              <a:pPr/>
              <a:t>October 16,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E59-01D0-4537-B876-7E5EC75B028D}" type="datetime4">
              <a:rPr lang="en-US" smtClean="0"/>
              <a:pPr/>
              <a:t>October 16,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55A2E49-18A1-40BC-BA5D-5A2EC8FDDF15}" type="datetime4">
              <a:rPr lang="en-US" smtClean="0"/>
              <a:pPr/>
              <a:t>October 16,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2983DA4-3B24-449B-95CA-514EB7E30A99}" type="datetime4">
              <a:rPr lang="en-US" smtClean="0"/>
              <a:pPr/>
              <a:t>October 16,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42120D2-3948-4F8F-BE5D-E7E7D97880B2}" type="datetime4">
              <a:rPr lang="en-US" smtClean="0"/>
              <a:pPr/>
              <a:t>October 16, 2017</a:t>
            </a:fld>
            <a:endParaRPr lang="en-US" dirty="0" err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59F4-DDCB-41FF-83F5-A48440F36FA7}" type="datetime4">
              <a:rPr lang="en-US" smtClean="0"/>
              <a:pPr/>
              <a:t>October 16,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348-D703-428C-A1C4-7D6796EF5F41}" type="datetime4">
              <a:rPr lang="en-US" smtClean="0"/>
              <a:pPr/>
              <a:t>October 16,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 userDrawn="1"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 userDrawn="1"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20D2-3948-4F8F-BE5D-E7E7D97880B2}" type="datetime4">
              <a:rPr lang="en-US" smtClean="0"/>
              <a:pPr/>
              <a:t>October 16, 2017</a:t>
            </a:fld>
            <a:endParaRPr lang="en-US" dirty="0" err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1919-1B5F-4141-B613-3E5C6008A186}" type="datetime4">
              <a:rPr lang="en-US" smtClean="0"/>
              <a:pPr/>
              <a:t>October 16,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AD22427-B1DD-49E6-9F05-DE0F1467D7DC}" type="datetime4">
              <a:rPr lang="en-US" smtClean="0"/>
              <a:pPr/>
              <a:t>October 16,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A7B5-8BC9-491C-A887-7C3E7ED947D8}" type="datetime4">
              <a:rPr lang="en-US" smtClean="0"/>
              <a:pPr/>
              <a:t>October 16,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ED0-40F2-434C-A848-B92581875164}" type="datetime4">
              <a:rPr lang="en-US" smtClean="0"/>
              <a:pPr/>
              <a:t>October 16,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20D2-3948-4F8F-BE5D-E7E7D97880B2}" type="datetime4">
              <a:rPr lang="en-US" smtClean="0"/>
              <a:pPr/>
              <a:t>October 16, 2017</a:t>
            </a:fld>
            <a:endParaRPr lang="en-US" dirty="0" err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20D2-3948-4F8F-BE5D-E7E7D97880B2}" type="datetime4">
              <a:rPr lang="en-US" smtClean="0"/>
              <a:pPr/>
              <a:t>October 16, 2017</a:t>
            </a:fld>
            <a:endParaRPr lang="en-US" dirty="0" err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20D2-3948-4F8F-BE5D-E7E7D97880B2}" type="datetime4">
              <a:rPr lang="en-US" smtClean="0"/>
              <a:pPr/>
              <a:t>October 16, 2017</a:t>
            </a:fld>
            <a:endParaRPr lang="en-US" dirty="0" err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437F-F4F9-44A9-B4D3-9191CA04E889}" type="datetime4">
              <a:rPr lang="en-US" smtClean="0"/>
              <a:pPr/>
              <a:t>October 16,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42120D2-3948-4F8F-BE5D-E7E7D97880B2}" type="datetime4">
              <a:rPr lang="en-US" smtClean="0"/>
              <a:pPr/>
              <a:t>October 16, 2017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207328"/>
            <a:ext cx="8228013" cy="3015298"/>
          </a:xfrm>
        </p:spPr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102" y="3411640"/>
            <a:ext cx="8228013" cy="314508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200" dirty="0" smtClean="0"/>
              <a:t>Effects of Alcohol Use on </a:t>
            </a:r>
          </a:p>
          <a:p>
            <a:r>
              <a:rPr lang="en-US" sz="2200" dirty="0" smtClean="0"/>
              <a:t>Underage Individuals.</a:t>
            </a:r>
          </a:p>
          <a:p>
            <a:endParaRPr lang="en-US" sz="2200" dirty="0" smtClean="0"/>
          </a:p>
          <a:p>
            <a:r>
              <a:rPr lang="en-US" dirty="0" smtClean="0"/>
              <a:t>Utilize Good Decision Making Skills To Promote Healthy Choices and Lifestyles.</a:t>
            </a:r>
            <a:endParaRPr lang="en-US" dirty="0"/>
          </a:p>
        </p:txBody>
      </p:sp>
      <p:pic>
        <p:nvPicPr>
          <p:cNvPr id="5" name="Picture 4" descr="Anti-Alcohol-Quotes-045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168" y="1"/>
            <a:ext cx="4574074" cy="369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30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Brainstorm!</a:t>
            </a:r>
            <a:r>
              <a:rPr lang="en-US" dirty="0" smtClean="0">
                <a:solidFill>
                  <a:srgbClr val="D56FFF"/>
                </a:solidFill>
              </a:rPr>
              <a:t>	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 smtClean="0"/>
              <a:t>List as many events or activities that are strongly associated alcohol.</a:t>
            </a:r>
          </a:p>
          <a:p>
            <a:pPr marL="0" indent="0" algn="ctr">
              <a:buNone/>
            </a:pPr>
            <a:endParaRPr lang="en-US" sz="3200" dirty="0" smtClean="0"/>
          </a:p>
        </p:txBody>
      </p:sp>
      <p:pic>
        <p:nvPicPr>
          <p:cNvPr id="4" name="Picture 3" descr="football-clip-art-RiGELRMiL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163" y="3863494"/>
            <a:ext cx="2353445" cy="2297059"/>
          </a:xfrm>
          <a:prstGeom prst="rect">
            <a:avLst/>
          </a:prstGeom>
        </p:spPr>
      </p:pic>
      <p:pic>
        <p:nvPicPr>
          <p:cNvPr id="5" name="Picture 4" descr="21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982" y="3969934"/>
            <a:ext cx="2718657" cy="249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01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One Word!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500" dirty="0" smtClean="0"/>
              <a:t>When teenagers drink alcohol they expect alcohol to make them feel …</a:t>
            </a:r>
          </a:p>
        </p:txBody>
      </p:sp>
    </p:spTree>
    <p:extLst>
      <p:ext uri="{BB962C8B-B14F-4D97-AF65-F5344CB8AC3E}">
        <p14:creationId xmlns:p14="http://schemas.microsoft.com/office/powerpoint/2010/main" val="1305638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or Negative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744291"/>
              </p:ext>
            </p:extLst>
          </p:nvPr>
        </p:nvGraphicFramePr>
        <p:xfrm>
          <a:off x="4290729" y="2909641"/>
          <a:ext cx="208280" cy="3131563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3156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solidFill>
                        <a:scrgbClr r="0" g="0" b="0"/>
                      </a:solidFill>
                      <a:prstDash val="solid"/>
                    </a:lnL>
                    <a:lnR w="12700" cmpd="sng">
                      <a:solidFill>
                        <a:scrgbClr r="0" g="0" b="0"/>
                      </a:solidFill>
                      <a:prstDash val="solid"/>
                    </a:lnR>
                    <a:lnT w="12700" cmpd="sng">
                      <a:solidFill>
                        <a:scrgbClr r="0" g="0" b="0"/>
                      </a:solidFill>
                      <a:prstDash val="solid"/>
                    </a:lnT>
                    <a:lnB w="12700" cmpd="sng">
                      <a:solidFill>
                        <a:scrgbClr r="0" g="0" b="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Plus 5"/>
          <p:cNvSpPr/>
          <p:nvPr/>
        </p:nvSpPr>
        <p:spPr>
          <a:xfrm>
            <a:off x="1652178" y="2737036"/>
            <a:ext cx="1183650" cy="914400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inus 6"/>
          <p:cNvSpPr/>
          <p:nvPr/>
        </p:nvSpPr>
        <p:spPr>
          <a:xfrm>
            <a:off x="6201831" y="2737036"/>
            <a:ext cx="998703" cy="801384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577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Brainstorm!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500" dirty="0" smtClean="0"/>
              <a:t>List as many consequences of underage drinking.</a:t>
            </a:r>
            <a:endParaRPr lang="en-US" sz="4500" dirty="0"/>
          </a:p>
        </p:txBody>
      </p:sp>
      <p:pic>
        <p:nvPicPr>
          <p:cNvPr id="4" name="Picture 3" descr="underage-drinking-not-a-minor-problem-1-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573" y="4339804"/>
            <a:ext cx="6362115" cy="209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848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Consequences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500" dirty="0" smtClean="0"/>
              <a:t>Academic				Financial</a:t>
            </a:r>
          </a:p>
          <a:p>
            <a:pPr marL="0" indent="0">
              <a:buNone/>
            </a:pPr>
            <a:r>
              <a:rPr lang="en-US" sz="2500" dirty="0" smtClean="0"/>
              <a:t>	Neurological				Physical</a:t>
            </a:r>
          </a:p>
          <a:p>
            <a:pPr marL="0" indent="0">
              <a:buNone/>
            </a:pPr>
            <a:r>
              <a:rPr lang="en-US" sz="2500" dirty="0" smtClean="0"/>
              <a:t>	Social					Legal</a:t>
            </a:r>
          </a:p>
          <a:p>
            <a:pPr marL="0" indent="0">
              <a:buNone/>
            </a:pPr>
            <a:r>
              <a:rPr lang="en-US" sz="2500" dirty="0" smtClean="0"/>
              <a:t>		Consequences </a:t>
            </a:r>
            <a:r>
              <a:rPr lang="en-US" sz="2500" dirty="0"/>
              <a:t>for Others</a:t>
            </a:r>
          </a:p>
          <a:p>
            <a:pPr marL="0" indent="0">
              <a:buNone/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282853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It Up!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568" y="2770093"/>
            <a:ext cx="7662864" cy="32671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200" dirty="0"/>
              <a:t>Utilize Good Decision-Making Skills to Promote Healthy Choices and </a:t>
            </a:r>
            <a:r>
              <a:rPr lang="en-US" sz="4200" dirty="0" smtClean="0"/>
              <a:t>Lifestyles.</a:t>
            </a:r>
            <a:endParaRPr lang="en-US" sz="4200" dirty="0"/>
          </a:p>
        </p:txBody>
      </p:sp>
      <p:pic>
        <p:nvPicPr>
          <p:cNvPr id="4" name="Picture 3" descr="say-no-to-alcohol-poster-suitable-34182189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582" y="4213859"/>
            <a:ext cx="1875217" cy="182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04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5140"/>
            <a:ext cx="8229600" cy="1997367"/>
          </a:xfrm>
        </p:spPr>
        <p:txBody>
          <a:bodyPr/>
          <a:lstStyle/>
          <a:p>
            <a:r>
              <a:rPr lang="en-US" dirty="0" smtClean="0"/>
              <a:t>What Choices Can Be Made to Promote a Healthy Lifestyle?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-Say No!</a:t>
            </a:r>
          </a:p>
          <a:p>
            <a:pPr marL="0" indent="0">
              <a:buNone/>
            </a:pPr>
            <a:r>
              <a:rPr lang="en-US" dirty="0" smtClean="0"/>
              <a:t>-Wait Until of Age</a:t>
            </a:r>
          </a:p>
          <a:p>
            <a:pPr marL="0" indent="0">
              <a:buNone/>
            </a:pPr>
            <a:r>
              <a:rPr lang="en-US" dirty="0" smtClean="0"/>
              <a:t>-Find Other Ways to be Social</a:t>
            </a:r>
          </a:p>
          <a:p>
            <a:pPr marL="0" indent="0">
              <a:buNone/>
            </a:pPr>
            <a:r>
              <a:rPr lang="en-US" dirty="0" smtClean="0"/>
              <a:t>-Limit Consumption</a:t>
            </a:r>
          </a:p>
          <a:p>
            <a:pPr marL="0" indent="0">
              <a:buNone/>
            </a:pPr>
            <a:r>
              <a:rPr lang="en-US" dirty="0" smtClean="0"/>
              <a:t>-Get a Designated Driver (21 over)</a:t>
            </a:r>
            <a:endParaRPr lang="en-US" dirty="0"/>
          </a:p>
        </p:txBody>
      </p:sp>
      <p:pic>
        <p:nvPicPr>
          <p:cNvPr id="5" name="Picture 4" descr="History-of-designated-driver-program-Key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444" y="2770094"/>
            <a:ext cx="3434356" cy="2462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1053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168</TotalTime>
  <Words>122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Calisto MT</vt:lpstr>
      <vt:lpstr>Wingdings</vt:lpstr>
      <vt:lpstr>Genesis</vt:lpstr>
      <vt:lpstr>  </vt:lpstr>
      <vt:lpstr>        Brainstorm!  </vt:lpstr>
      <vt:lpstr>Using One Word! </vt:lpstr>
      <vt:lpstr>Positive or Negative </vt:lpstr>
      <vt:lpstr>Brainstorm!</vt:lpstr>
      <vt:lpstr>Categories of Consequences  </vt:lpstr>
      <vt:lpstr>Wrap It Up!</vt:lpstr>
      <vt:lpstr>What Choices Can Be Made to Promote a Healthy Lifestyle?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Underage Alcohol Use!</dc:title>
  <dc:creator>Amy Geruc</dc:creator>
  <cp:lastModifiedBy>Geruc, Amy</cp:lastModifiedBy>
  <cp:revision>16</cp:revision>
  <dcterms:created xsi:type="dcterms:W3CDTF">2017-10-12T00:53:08Z</dcterms:created>
  <dcterms:modified xsi:type="dcterms:W3CDTF">2017-10-16T23:09:55Z</dcterms:modified>
</cp:coreProperties>
</file>