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8" r:id="rId6"/>
    <p:sldId id="269" r:id="rId7"/>
    <p:sldId id="262" r:id="rId8"/>
    <p:sldId id="261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42" autoAdjust="0"/>
    <p:restoredTop sz="86322" autoAdjust="0"/>
  </p:normalViewPr>
  <p:slideViewPr>
    <p:cSldViewPr>
      <p:cViewPr varScale="1">
        <p:scale>
          <a:sx n="73" d="100"/>
          <a:sy n="73" d="100"/>
        </p:scale>
        <p:origin x="17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2" d="100"/>
        <a:sy n="142" d="100"/>
      </p:scale>
      <p:origin x="0" y="1758"/>
    </p:cViewPr>
  </p:sorterViewPr>
  <p:notesViewPr>
    <p:cSldViewPr>
      <p:cViewPr varScale="1">
        <p:scale>
          <a:sx n="54" d="100"/>
          <a:sy n="54" d="100"/>
        </p:scale>
        <p:origin x="-161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46BF9-8D4F-4AF0-A28C-499B98777ECD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7B274-D38F-4A24-BE56-5E486DF6AB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68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603C28-F793-447D-8B99-30934768DDD4}" type="datetimeFigureOut">
              <a:rPr lang="en-US" smtClean="0"/>
              <a:t>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9D7FC7-A8D1-4F5A-AAE7-B47D3DA07C67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../../../../../../../../pic.pn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inn.org/" TargetMode="External"/><Relationship Id="rId2" Type="http://schemas.openxmlformats.org/officeDocument/2006/relationships/hyperlink" Target="http://www.pcar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lesurvivor.org/" TargetMode="External"/><Relationship Id="rId4" Type="http://schemas.openxmlformats.org/officeDocument/2006/relationships/hyperlink" Target="mailto:www.nsvrc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Zt7J0iaUD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FAd4YdQks&amp;list=PLABF7A7346827976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Unhealthy Relationships</a:t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  <a:hlinkClick r:id="rId2" action="ppaction://hlinkfile"/>
              </a:rPr>
              <a:t/>
            </a:r>
            <a:br>
              <a:rPr lang="en-US" sz="6000" dirty="0">
                <a:solidFill>
                  <a:srgbClr val="FF0000"/>
                </a:solidFill>
                <a:hlinkClick r:id="rId2" action="ppaction://hlinkfile"/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/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077" y="2971800"/>
            <a:ext cx="1933845" cy="1768584"/>
          </a:xfrm>
        </p:spPr>
      </p:pic>
    </p:spTree>
    <p:extLst>
      <p:ext uri="{BB962C8B-B14F-4D97-AF65-F5344CB8AC3E}">
        <p14:creationId xmlns:p14="http://schemas.microsoft.com/office/powerpoint/2010/main" val="6407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End the Abuse!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ar-SA" dirty="0"/>
              <a:t>٠</a:t>
            </a:r>
            <a:r>
              <a:rPr lang="en-US" dirty="0"/>
              <a:t>First admit that the abuse exists </a:t>
            </a:r>
            <a:endParaRPr lang="en-US" dirty="0" smtClean="0"/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Realize that you are not to blame and you cannot change your abuser’s behavior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Seek support from family and friends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Call an abuse hotline if you want to talk anonymously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Talk to a counselor, teacher, doctor or social worker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Philadelphia Domestic Violence Hotline: 1-866-723-3014</a:t>
            </a:r>
          </a:p>
          <a:p>
            <a:r>
              <a:rPr lang="en-US" dirty="0"/>
              <a:t>Pennsylvania Coalition Against Rape (PCAR): </a:t>
            </a:r>
            <a:r>
              <a:rPr lang="en-US" dirty="0">
                <a:hlinkClick r:id="rId2"/>
              </a:rPr>
              <a:t>www.pcar.org</a:t>
            </a:r>
            <a:endParaRPr lang="en-US" dirty="0"/>
          </a:p>
          <a:p>
            <a:r>
              <a:rPr lang="en-US" dirty="0"/>
              <a:t>Rape, Abuse &amp; Incest National Network (RAINN): </a:t>
            </a:r>
            <a:r>
              <a:rPr lang="en-US" dirty="0">
                <a:hlinkClick r:id="rId3"/>
              </a:rPr>
              <a:t>www.rainn.org</a:t>
            </a:r>
            <a:endParaRPr lang="en-US" dirty="0"/>
          </a:p>
          <a:p>
            <a:r>
              <a:rPr lang="en-US" dirty="0"/>
              <a:t>National Sexual Violence Resource Center: www.nsvrc.org</a:t>
            </a:r>
          </a:p>
          <a:p>
            <a:r>
              <a:rPr lang="en-US" dirty="0"/>
              <a:t>National Center for Victims of Crime: </a:t>
            </a:r>
            <a:r>
              <a:rPr lang="en-US" dirty="0">
                <a:hlinkClick r:id="rId4"/>
              </a:rPr>
              <a:t>www.nsvrc.org</a:t>
            </a:r>
            <a:endParaRPr lang="en-US" dirty="0"/>
          </a:p>
          <a:p>
            <a:r>
              <a:rPr lang="en-US" dirty="0"/>
              <a:t>Information on male sexual abuse: </a:t>
            </a:r>
            <a:r>
              <a:rPr lang="en-US" dirty="0" smtClean="0">
                <a:hlinkClick r:id="rId5"/>
              </a:rPr>
              <a:t>www.malesurvivor.org</a:t>
            </a:r>
            <a:endParaRPr lang="en-US" dirty="0" smtClean="0"/>
          </a:p>
          <a:p>
            <a:r>
              <a:rPr lang="en-US" dirty="0" smtClean="0"/>
              <a:t>Childline </a:t>
            </a:r>
            <a:r>
              <a:rPr lang="en-US" dirty="0"/>
              <a:t>(report sexual abuse statewide): 1-800-932-0313</a:t>
            </a:r>
          </a:p>
          <a:p>
            <a:r>
              <a:rPr lang="en-US" dirty="0"/>
              <a:t>Planned Parenthood: 215-351-5560</a:t>
            </a:r>
          </a:p>
          <a:p>
            <a:r>
              <a:rPr lang="en-US" dirty="0" smtClean="0"/>
              <a:t>Women </a:t>
            </a:r>
            <a:r>
              <a:rPr lang="en-US" dirty="0"/>
              <a:t>Against Abuse (Philadelphia DV shelter): 215-386-7777 </a:t>
            </a:r>
          </a:p>
          <a:p>
            <a:r>
              <a:rPr lang="en-US" dirty="0" smtClean="0"/>
              <a:t>911 or local law enforcement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72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LUKA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000" dirty="0" smtClean="0">
              <a:solidFill>
                <a:srgbClr val="FF0000"/>
              </a:solidFill>
            </a:endParaRPr>
          </a:p>
          <a:p>
            <a:endParaRPr lang="en-US" sz="3000" dirty="0">
              <a:solidFill>
                <a:srgbClr val="FF0000"/>
              </a:solidFill>
            </a:endParaRPr>
          </a:p>
          <a:p>
            <a:r>
              <a:rPr lang="en-US" sz="3000" dirty="0" smtClean="0"/>
              <a:t>What </a:t>
            </a:r>
            <a:r>
              <a:rPr lang="en-US" sz="3000" dirty="0"/>
              <a:t>do you think the song </a:t>
            </a:r>
            <a:r>
              <a:rPr lang="en-US" sz="3000" dirty="0" smtClean="0"/>
              <a:t>is about?</a:t>
            </a:r>
          </a:p>
          <a:p>
            <a:endParaRPr lang="en-US" sz="3000" dirty="0"/>
          </a:p>
          <a:p>
            <a:r>
              <a:rPr lang="en-US" sz="3000" dirty="0" smtClean="0"/>
              <a:t>What clues or lyrics made you think that?</a:t>
            </a:r>
          </a:p>
          <a:p>
            <a:endParaRPr lang="en-US" sz="3000" dirty="0"/>
          </a:p>
          <a:p>
            <a:r>
              <a:rPr lang="en-US" sz="3000" dirty="0" smtClean="0">
                <a:hlinkClick r:id="rId2"/>
              </a:rPr>
              <a:t>https://www.youtube.com/watch?v=VZt7J0iaUD0</a:t>
            </a:r>
            <a:endParaRPr lang="en-US" sz="3000" dirty="0"/>
          </a:p>
          <a:p>
            <a:pPr marL="13716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2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Abuse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List all of the different types of abuse you can think of.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Definitions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b="1" dirty="0"/>
              <a:t>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u="sng" dirty="0"/>
              <a:t>Dating Violence:</a:t>
            </a:r>
            <a:r>
              <a:rPr lang="en-US" b="1" dirty="0"/>
              <a:t>	</a:t>
            </a:r>
            <a:r>
              <a:rPr lang="en-US" dirty="0"/>
              <a:t>A pattern of physical, emotional, verbal or sexual abuse that occurs in a dating relationship</a:t>
            </a:r>
          </a:p>
          <a:p>
            <a:pPr marL="137160" indent="0">
              <a:buNone/>
            </a:pPr>
            <a:r>
              <a:rPr lang="en-US" dirty="0"/>
              <a:t> </a:t>
            </a:r>
          </a:p>
          <a:p>
            <a:r>
              <a:rPr lang="en-US" b="1" u="sng" dirty="0"/>
              <a:t>Physical Abuse:</a:t>
            </a:r>
            <a:r>
              <a:rPr lang="en-US" b="1" dirty="0"/>
              <a:t>	</a:t>
            </a:r>
            <a:r>
              <a:rPr lang="en-US" dirty="0"/>
              <a:t>Intentionally causing physical harm to another person.</a:t>
            </a:r>
          </a:p>
          <a:p>
            <a:pPr marL="137160" indent="0">
              <a:buNone/>
            </a:pPr>
            <a:r>
              <a:rPr lang="en-US" dirty="0"/>
              <a:t> </a:t>
            </a:r>
          </a:p>
          <a:p>
            <a:r>
              <a:rPr lang="en-US" b="1" u="sng" dirty="0"/>
              <a:t>Child Abuse: </a:t>
            </a:r>
            <a:r>
              <a:rPr lang="en-US" dirty="0"/>
              <a:t>Physical, emotional, verbal or sexual abuse that occurs to a child.</a:t>
            </a:r>
          </a:p>
          <a:p>
            <a:pPr marL="13716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u="sng" dirty="0"/>
              <a:t>Emotional Abuse:</a:t>
            </a:r>
            <a:r>
              <a:rPr lang="en-US" b="1" dirty="0"/>
              <a:t>	</a:t>
            </a:r>
            <a:r>
              <a:rPr lang="en-US" dirty="0"/>
              <a:t>The nonphysical mistreatment of a person.</a:t>
            </a:r>
          </a:p>
          <a:p>
            <a:pPr marL="13716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u="sng" dirty="0"/>
              <a:t>Sexual Abuse:</a:t>
            </a:r>
            <a:r>
              <a:rPr lang="en-US" b="1" dirty="0"/>
              <a:t> </a:t>
            </a:r>
            <a:r>
              <a:rPr lang="en-US" dirty="0"/>
              <a:t>Forcing a person to engage in any unwanted sexual behavior.</a:t>
            </a:r>
          </a:p>
          <a:p>
            <a:pPr marL="13716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u="sng" dirty="0"/>
              <a:t>Verbal Abuse:</a:t>
            </a:r>
            <a:r>
              <a:rPr lang="en-US" dirty="0"/>
              <a:t> Is the use of words to cause harm to the person being spoken 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What Would You Do?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708525"/>
          </a:xfrm>
        </p:spPr>
        <p:txBody>
          <a:bodyPr/>
          <a:lstStyle/>
          <a:p>
            <a:pPr marL="13716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Reaction To Women Abusing Men In Public – YouTube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List the types of abuse you see in this clip.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Video 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Dating Violence</a:t>
            </a:r>
          </a:p>
          <a:p>
            <a:endParaRPr lang="en-US" dirty="0" smtClean="0"/>
          </a:p>
          <a:p>
            <a:r>
              <a:rPr lang="en-US" dirty="0" smtClean="0"/>
              <a:t>Physical Abuse</a:t>
            </a:r>
          </a:p>
          <a:p>
            <a:endParaRPr lang="en-US" dirty="0" smtClean="0"/>
          </a:p>
          <a:p>
            <a:r>
              <a:rPr lang="en-US" dirty="0" smtClean="0"/>
              <a:t>Emotional Abuse</a:t>
            </a:r>
          </a:p>
          <a:p>
            <a:endParaRPr lang="en-US" dirty="0" smtClean="0"/>
          </a:p>
          <a:p>
            <a:r>
              <a:rPr lang="en-US" dirty="0" smtClean="0"/>
              <a:t>Verbal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Warning Signs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A great way to avoid violence!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70916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137160" indent="0">
              <a:buNone/>
            </a:pPr>
            <a:r>
              <a:rPr lang="en-US" dirty="0"/>
              <a:t> </a:t>
            </a:r>
          </a:p>
          <a:p>
            <a:r>
              <a:rPr lang="ar-SA" dirty="0"/>
              <a:t>٠</a:t>
            </a:r>
            <a:r>
              <a:rPr lang="en-US" dirty="0"/>
              <a:t>Your date is jealous when you talk to others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Your date makes all the decisions and tries to control what you do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Your date has a history of bad relationships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You feel isolated from your friends and family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You feel less self-confident when you are with your date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You change how you behave to avoid an argument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9_JcEafQMYg/TghRqQZRwMI/AAAAAAAAAVU/XT1BW35woew/s1600/Cycle-Of-Violen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530" y="-457200"/>
            <a:ext cx="6667500" cy="785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Do They Stay?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 smtClean="0"/>
              <a:t>٠</a:t>
            </a:r>
            <a:r>
              <a:rPr lang="en-US" dirty="0"/>
              <a:t>They view the possessiveness or jealousy as romantic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They think the behavior is normal because friends are in a similar relationship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Females feel it is a sign of masculinity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Males may be ashamed to admit they are being abused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The teen feels that they deserved to be abused</a:t>
            </a:r>
          </a:p>
          <a:p>
            <a:endParaRPr lang="en-US" dirty="0" smtClean="0"/>
          </a:p>
          <a:p>
            <a:r>
              <a:rPr lang="ar-SA" dirty="0" smtClean="0"/>
              <a:t>٠</a:t>
            </a:r>
            <a:r>
              <a:rPr lang="en-US" dirty="0"/>
              <a:t>They may fear being along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143</TotalTime>
  <Words>261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Apex</vt:lpstr>
      <vt:lpstr>         Unhealthy Relationships         </vt:lpstr>
      <vt:lpstr>LUKA</vt:lpstr>
      <vt:lpstr>Abuse</vt:lpstr>
      <vt:lpstr>Definitions</vt:lpstr>
      <vt:lpstr>       What Would You Do?</vt:lpstr>
      <vt:lpstr>  Video  </vt:lpstr>
      <vt:lpstr>Warning Signs A great way to avoid violence!</vt:lpstr>
      <vt:lpstr>PowerPoint Presentation</vt:lpstr>
      <vt:lpstr>Why Do They Stay?</vt:lpstr>
      <vt:lpstr>End the Abuse!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Unhealthy Relationships</dc:title>
  <dc:creator>mock</dc:creator>
  <cp:lastModifiedBy>Geruc, Amy</cp:lastModifiedBy>
  <cp:revision>12</cp:revision>
  <dcterms:created xsi:type="dcterms:W3CDTF">2014-04-28T19:49:17Z</dcterms:created>
  <dcterms:modified xsi:type="dcterms:W3CDTF">2018-01-26T03:13:19Z</dcterms:modified>
</cp:coreProperties>
</file>