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4" r:id="rId5"/>
    <p:sldId id="258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FADCFF4-E706-4874-AABC-7148BEAF9BE2}" type="datetimeFigureOut">
              <a:rPr lang="en-US" smtClean="0"/>
              <a:t>9/4/2014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3B2E6B4-9E45-44FB-B706-F411E9DA476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CFF4-E706-4874-AABC-7148BEAF9BE2}" type="datetimeFigureOut">
              <a:rPr lang="en-US" smtClean="0"/>
              <a:t>9/4/2014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6B4-9E45-44FB-B706-F411E9DA476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CFF4-E706-4874-AABC-7148BEAF9BE2}" type="datetimeFigureOut">
              <a:rPr lang="en-US" smtClean="0"/>
              <a:t>9/4/2014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6B4-9E45-44FB-B706-F411E9DA476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CFF4-E706-4874-AABC-7148BEAF9BE2}" type="datetimeFigureOut">
              <a:rPr lang="en-US" smtClean="0"/>
              <a:t>9/4/2014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6B4-9E45-44FB-B706-F411E9DA476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CFF4-E706-4874-AABC-7148BEAF9BE2}" type="datetimeFigureOut">
              <a:rPr lang="en-US" smtClean="0"/>
              <a:t>9/4/2014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6B4-9E45-44FB-B706-F411E9DA476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CFF4-E706-4874-AABC-7148BEAF9BE2}" type="datetimeFigureOut">
              <a:rPr lang="en-US" smtClean="0"/>
              <a:t>9/4/2014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6B4-9E45-44FB-B706-F411E9DA476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CFF4-E706-4874-AABC-7148BEAF9BE2}" type="datetimeFigureOut">
              <a:rPr lang="en-US" smtClean="0"/>
              <a:t>9/4/2014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6B4-9E45-44FB-B706-F411E9DA476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CFF4-E706-4874-AABC-7148BEAF9BE2}" type="datetimeFigureOut">
              <a:rPr lang="en-US" smtClean="0"/>
              <a:t>9/4/2014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6B4-9E45-44FB-B706-F411E9DA476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CFF4-E706-4874-AABC-7148BEAF9BE2}" type="datetimeFigureOut">
              <a:rPr lang="en-US" smtClean="0"/>
              <a:t>9/4/2014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6B4-9E45-44FB-B706-F411E9DA476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CFF4-E706-4874-AABC-7148BEAF9BE2}" type="datetimeFigureOut">
              <a:rPr lang="en-US" smtClean="0"/>
              <a:t>9/4/2014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6B4-9E45-44FB-B706-F411E9DA476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CFF4-E706-4874-AABC-7148BEAF9BE2}" type="datetimeFigureOut">
              <a:rPr lang="en-US" smtClean="0"/>
              <a:t>9/4/2014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6B4-9E45-44FB-B706-F411E9DA476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FADCFF4-E706-4874-AABC-7148BEAF9BE2}" type="datetimeFigureOut">
              <a:rPr lang="en-US" smtClean="0"/>
              <a:t>9/4/2014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3B2E6B4-9E45-44FB-B706-F411E9DA4763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mmillman@neshaminy.k12.pa.u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shaminy.org/Domain/38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Mrs. Brashier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6</a:t>
            </a:r>
            <a:r>
              <a:rPr lang="en-US" baseline="30000" dirty="0" smtClean="0"/>
              <a:t>th</a:t>
            </a:r>
            <a:r>
              <a:rPr lang="en-US" dirty="0" smtClean="0"/>
              <a:t> Grade Drama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91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</a:p>
          <a:p>
            <a:r>
              <a:rPr lang="en-US" dirty="0" smtClean="0"/>
              <a:t>Main Office #:  215-809-6220</a:t>
            </a:r>
          </a:p>
          <a:p>
            <a:r>
              <a:rPr lang="en-US" dirty="0" smtClean="0"/>
              <a:t>Email address:  </a:t>
            </a:r>
            <a:r>
              <a:rPr lang="en-US" dirty="0" smtClean="0">
                <a:hlinkClick r:id="rId2"/>
              </a:rPr>
              <a:t>mbrashier@neshaminy.k12.pa.us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38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Email Address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Weekly updates</a:t>
            </a:r>
          </a:p>
          <a:p>
            <a:r>
              <a:rPr lang="en-US" dirty="0" smtClean="0"/>
              <a:t>Check out my website! </a:t>
            </a:r>
            <a:endParaRPr lang="en-US" dirty="0" smtClean="0"/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www.neshaminy.org/Domain/388</a:t>
            </a:r>
            <a:endParaRPr lang="en-US" dirty="0" smtClean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55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Help/Meetings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Tuesdays: Student extra help 7:15 – 7:45am</a:t>
            </a:r>
          </a:p>
          <a:p>
            <a:r>
              <a:rPr lang="en-US" dirty="0"/>
              <a:t>Thursdays: Parent conferences 7:15 – 7:45am</a:t>
            </a:r>
          </a:p>
          <a:p>
            <a:pPr marL="68580" indent="0">
              <a:buNone/>
            </a:pPr>
            <a:endParaRPr lang="en-US" dirty="0"/>
          </a:p>
          <a:p>
            <a:r>
              <a:rPr lang="en-US" dirty="0"/>
              <a:t>It’s okay if those times do not work for you or your child!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678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Drama?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/>
              <a:t>It builds students’ willingness to take creative and intellectual risks.</a:t>
            </a:r>
          </a:p>
          <a:p>
            <a:pPr lvl="0"/>
            <a:r>
              <a:rPr lang="en-US" dirty="0"/>
              <a:t>It promotes effective collaboration.</a:t>
            </a:r>
          </a:p>
          <a:p>
            <a:pPr lvl="0"/>
            <a:r>
              <a:rPr lang="en-US" dirty="0"/>
              <a:t>Performing for an audience builds confidence.</a:t>
            </a:r>
          </a:p>
          <a:p>
            <a:pPr lvl="0"/>
            <a:r>
              <a:rPr lang="en-US" dirty="0"/>
              <a:t>Knowledge of drama vocabulary provides a language to discuss and appreciate theater.</a:t>
            </a:r>
          </a:p>
          <a:p>
            <a:pPr lvl="0"/>
            <a:r>
              <a:rPr lang="en-US" dirty="0"/>
              <a:t>It contributes to cultural literacy.  </a:t>
            </a:r>
          </a:p>
          <a:p>
            <a:pPr lvl="0"/>
            <a:r>
              <a:rPr lang="en-US" dirty="0" smtClean="0"/>
              <a:t>It’s a lot of fun!!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41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Curriculum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Vocabulary terms</a:t>
            </a:r>
          </a:p>
          <a:p>
            <a:pPr lvl="0"/>
            <a:r>
              <a:rPr lang="en-US" dirty="0"/>
              <a:t>Stage directions</a:t>
            </a:r>
          </a:p>
          <a:p>
            <a:pPr lvl="0"/>
            <a:r>
              <a:rPr lang="en-US" dirty="0"/>
              <a:t>Parts of a play</a:t>
            </a:r>
          </a:p>
          <a:p>
            <a:pPr lvl="0"/>
            <a:r>
              <a:rPr lang="en-US" dirty="0"/>
              <a:t>The importance of an audience</a:t>
            </a:r>
          </a:p>
          <a:p>
            <a:pPr lvl="0"/>
            <a:r>
              <a:rPr lang="en-US" dirty="0"/>
              <a:t>How to express yourself through your body language and choice of words</a:t>
            </a:r>
          </a:p>
          <a:p>
            <a:pPr lvl="0"/>
            <a:r>
              <a:rPr lang="en-US" dirty="0"/>
              <a:t>How to read/write a script</a:t>
            </a:r>
          </a:p>
          <a:p>
            <a:pPr lvl="0"/>
            <a:r>
              <a:rPr lang="en-US" dirty="0"/>
              <a:t>Puppetry</a:t>
            </a:r>
          </a:p>
          <a:p>
            <a:pPr lvl="0"/>
            <a:r>
              <a:rPr lang="en-US" dirty="0"/>
              <a:t>Pantomime</a:t>
            </a:r>
          </a:p>
          <a:p>
            <a:pPr lvl="0"/>
            <a:r>
              <a:rPr lang="en-US" dirty="0"/>
              <a:t>Improvisation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57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Music video</a:t>
            </a:r>
          </a:p>
          <a:p>
            <a:r>
              <a:rPr lang="en-US" dirty="0" smtClean="0"/>
              <a:t>News report</a:t>
            </a:r>
          </a:p>
          <a:p>
            <a:r>
              <a:rPr lang="en-US" dirty="0" smtClean="0"/>
              <a:t>One act plays</a:t>
            </a:r>
          </a:p>
          <a:p>
            <a:r>
              <a:rPr lang="en-US" dirty="0" smtClean="0"/>
              <a:t>Audience members?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7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 do we go from here?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7</a:t>
            </a:r>
            <a:r>
              <a:rPr lang="en-US" baseline="30000" dirty="0" smtClean="0"/>
              <a:t>th</a:t>
            </a:r>
            <a:r>
              <a:rPr lang="en-US" dirty="0" smtClean="0"/>
              <a:t> Grade: Public Speaking and Debate</a:t>
            </a:r>
          </a:p>
          <a:p>
            <a:r>
              <a:rPr lang="en-US" dirty="0" smtClean="0"/>
              <a:t>8</a:t>
            </a:r>
            <a:r>
              <a:rPr lang="en-US" baseline="30000" dirty="0" smtClean="0"/>
              <a:t>th</a:t>
            </a:r>
            <a:r>
              <a:rPr lang="en-US" dirty="0" smtClean="0"/>
              <a:t> Grade: Success Prep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13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95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25</TotalTime>
  <Words>182</Words>
  <Application>Microsoft Office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Austin</vt:lpstr>
      <vt:lpstr>Mrs. Brashier</vt:lpstr>
      <vt:lpstr>Welcome!</vt:lpstr>
      <vt:lpstr>Email Address</vt:lpstr>
      <vt:lpstr>Extra Help/Meetings</vt:lpstr>
      <vt:lpstr>Why Drama?</vt:lpstr>
      <vt:lpstr>Course Curriculum</vt:lpstr>
      <vt:lpstr>Final Project</vt:lpstr>
      <vt:lpstr>Where do we go from here?</vt:lpstr>
      <vt:lpstr>Any 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Mrs. Brashier</dc:title>
  <dc:creator>mock</dc:creator>
  <cp:lastModifiedBy>Millman, Megan</cp:lastModifiedBy>
  <cp:revision>6</cp:revision>
  <dcterms:created xsi:type="dcterms:W3CDTF">2014-08-29T18:27:32Z</dcterms:created>
  <dcterms:modified xsi:type="dcterms:W3CDTF">2014-09-04T22:25:11Z</dcterms:modified>
</cp:coreProperties>
</file>