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65" r:id="rId4"/>
    <p:sldId id="268" r:id="rId5"/>
    <p:sldId id="257" r:id="rId6"/>
    <p:sldId id="259" r:id="rId7"/>
    <p:sldId id="266" r:id="rId8"/>
    <p:sldId id="267" r:id="rId9"/>
    <p:sldId id="269" r:id="rId10"/>
    <p:sldId id="261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41EAB28-1196-4461-8820-255A0407C026}" type="datetimeFigureOut">
              <a:rPr lang="en-US" smtClean="0"/>
              <a:t>9/4/2014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BE77E7E-1054-4154-849D-4DF053D2BB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629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3432E22-F129-4261-9FAC-959CA05C2A71}" type="datetimeFigureOut">
              <a:rPr lang="en-US" smtClean="0"/>
              <a:pPr/>
              <a:t>9/4/2014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7241FC-DDFC-4EBD-8925-88DE74CCE1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336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241FC-DDFC-4EBD-8925-88DE74CCE1C2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241FC-DDFC-4EBD-8925-88DE74CCE1C2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241FC-DDFC-4EBD-8925-88DE74CCE1C2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241FC-DDFC-4EBD-8925-88DE74CCE1C2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241FC-DDFC-4EBD-8925-88DE74CCE1C2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49D81B7-394D-4AF4-91DB-B7C72C533F7A}" type="datetimeFigureOut">
              <a:rPr lang="en-US" smtClean="0"/>
              <a:pPr/>
              <a:t>9/4/2014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E5C9843-86B7-43D3-A83F-CA49C3D2D4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9D81B7-394D-4AF4-91DB-B7C72C533F7A}" type="datetimeFigureOut">
              <a:rPr lang="en-US" smtClean="0"/>
              <a:pPr/>
              <a:t>9/4/2014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5C9843-86B7-43D3-A83F-CA49C3D2D4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49D81B7-394D-4AF4-91DB-B7C72C533F7A}" type="datetimeFigureOut">
              <a:rPr lang="en-US" smtClean="0"/>
              <a:pPr/>
              <a:t>9/4/2014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E5C9843-86B7-43D3-A83F-CA49C3D2D4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9D81B7-394D-4AF4-91DB-B7C72C533F7A}" type="datetimeFigureOut">
              <a:rPr lang="en-US" smtClean="0"/>
              <a:pPr/>
              <a:t>9/4/2014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5C9843-86B7-43D3-A83F-CA49C3D2D4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49D81B7-394D-4AF4-91DB-B7C72C533F7A}" type="datetimeFigureOut">
              <a:rPr lang="en-US" smtClean="0"/>
              <a:pPr/>
              <a:t>9/4/2014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E5C9843-86B7-43D3-A83F-CA49C3D2D4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9D81B7-394D-4AF4-91DB-B7C72C533F7A}" type="datetimeFigureOut">
              <a:rPr lang="en-US" smtClean="0"/>
              <a:pPr/>
              <a:t>9/4/2014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5C9843-86B7-43D3-A83F-CA49C3D2D4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9D81B7-394D-4AF4-91DB-B7C72C533F7A}" type="datetimeFigureOut">
              <a:rPr lang="en-US" smtClean="0"/>
              <a:pPr/>
              <a:t>9/4/2014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5C9843-86B7-43D3-A83F-CA49C3D2D4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9D81B7-394D-4AF4-91DB-B7C72C533F7A}" type="datetimeFigureOut">
              <a:rPr lang="en-US" smtClean="0"/>
              <a:pPr/>
              <a:t>9/4/2014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5C9843-86B7-43D3-A83F-CA49C3D2D4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49D81B7-394D-4AF4-91DB-B7C72C533F7A}" type="datetimeFigureOut">
              <a:rPr lang="en-US" smtClean="0"/>
              <a:pPr/>
              <a:t>9/4/2014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5C9843-86B7-43D3-A83F-CA49C3D2D4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9D81B7-394D-4AF4-91DB-B7C72C533F7A}" type="datetimeFigureOut">
              <a:rPr lang="en-US" smtClean="0"/>
              <a:pPr/>
              <a:t>9/4/2014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5C9843-86B7-43D3-A83F-CA49C3D2D4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9D81B7-394D-4AF4-91DB-B7C72C533F7A}" type="datetimeFigureOut">
              <a:rPr lang="en-US" smtClean="0"/>
              <a:pPr/>
              <a:t>9/4/2014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5C9843-86B7-43D3-A83F-CA49C3D2D4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49D81B7-394D-4AF4-91DB-B7C72C533F7A}" type="datetimeFigureOut">
              <a:rPr lang="en-US" smtClean="0"/>
              <a:pPr/>
              <a:t>9/4/2014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E5C9843-86B7-43D3-A83F-CA49C3D2D4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millman@neshaminy.k12.pa.u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eshaminy.org/Domain/38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Mrs. brashier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400" dirty="0" smtClean="0"/>
              <a:t>7</a:t>
            </a:r>
            <a:r>
              <a:rPr lang="en-US" sz="4400" baseline="30000" dirty="0" smtClean="0"/>
              <a:t>th</a:t>
            </a:r>
            <a:r>
              <a:rPr lang="en-US" sz="4400" dirty="0" smtClean="0"/>
              <a:t> Grade Public Speaking and Debate</a:t>
            </a:r>
          </a:p>
          <a:p>
            <a:endParaRPr lang="en-US" sz="4400" dirty="0" smtClean="0"/>
          </a:p>
          <a:p>
            <a:endParaRPr lang="en-US" sz="4400" dirty="0" smtClean="0"/>
          </a:p>
          <a:p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Questions?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Contact information</a:t>
            </a:r>
          </a:p>
          <a:p>
            <a:r>
              <a:rPr lang="en-US" sz="3600" dirty="0" smtClean="0"/>
              <a:t>Main Office #:  215-809-6220</a:t>
            </a:r>
          </a:p>
          <a:p>
            <a:r>
              <a:rPr lang="en-US" sz="3600" dirty="0" smtClean="0"/>
              <a:t>Email address:  </a:t>
            </a:r>
            <a:r>
              <a:rPr lang="en-US" sz="3600" dirty="0" smtClean="0">
                <a:hlinkClick r:id="rId3"/>
              </a:rPr>
              <a:t>mbrashier@neshaminy.k12.pa.us</a:t>
            </a:r>
            <a:endParaRPr lang="en-US" sz="3600" dirty="0" smtClean="0"/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Email address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Weekly email updates</a:t>
            </a:r>
          </a:p>
          <a:p>
            <a:r>
              <a:rPr lang="en-US" dirty="0" smtClean="0"/>
              <a:t>Check out my website! </a:t>
            </a:r>
            <a:endParaRPr lang="en-US" dirty="0" smtClean="0"/>
          </a:p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www.neshaminy.org/Domain/388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87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 help/meetings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Tuesdays: Student extra help 7:15 – 7:45am</a:t>
            </a:r>
          </a:p>
          <a:p>
            <a:r>
              <a:rPr lang="en-US" dirty="0" smtClean="0"/>
              <a:t>Thursdays: Parent conferences 7:15 – 7:45am</a:t>
            </a:r>
          </a:p>
          <a:p>
            <a:endParaRPr lang="en-US" dirty="0"/>
          </a:p>
          <a:p>
            <a:r>
              <a:rPr lang="en-US" dirty="0" smtClean="0"/>
              <a:t>It’s okay if those times do not work for you or your child!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39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Improve speaking through:  analyzing common faults and habits, learning how to prepare, and practice! Practice! Practice!</a:t>
            </a:r>
            <a:endParaRPr lang="en-US" sz="3200" dirty="0"/>
          </a:p>
          <a:p>
            <a:r>
              <a:rPr lang="en-US" sz="3200" dirty="0" smtClean="0"/>
              <a:t>Improve ability to debate through:  the process of preparation and understanding the difference between debating and arguing.</a:t>
            </a:r>
          </a:p>
          <a:p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Currently we’re working on….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Getting comfortable speaking in front of the class by working with others</a:t>
            </a:r>
          </a:p>
          <a:p>
            <a:pPr lvl="1"/>
            <a:r>
              <a:rPr lang="en-US" dirty="0" smtClean="0"/>
              <a:t>First day introductions</a:t>
            </a:r>
          </a:p>
          <a:p>
            <a:pPr lvl="1"/>
            <a:r>
              <a:rPr lang="en-US" dirty="0" smtClean="0"/>
              <a:t>Understanding the vocabulary and how the rubrics are </a:t>
            </a:r>
            <a:r>
              <a:rPr lang="en-US" dirty="0" smtClean="0"/>
              <a:t>created</a:t>
            </a:r>
          </a:p>
          <a:p>
            <a:pPr lvl="1"/>
            <a:r>
              <a:rPr lang="en-US" dirty="0" smtClean="0"/>
              <a:t>Personal experience speech</a:t>
            </a:r>
            <a:endParaRPr lang="en-US" dirty="0" smtClean="0"/>
          </a:p>
          <a:p>
            <a:pPr marL="292608" lvl="1" indent="0">
              <a:buNone/>
            </a:pPr>
            <a:endParaRPr lang="en-US" dirty="0" smtClean="0"/>
          </a:p>
          <a:p>
            <a:pPr lvl="1"/>
            <a:endParaRPr lang="en-US" sz="2800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Independent speeches:</a:t>
            </a:r>
          </a:p>
          <a:p>
            <a:pPr lvl="1"/>
            <a:r>
              <a:rPr lang="en-US" dirty="0" smtClean="0"/>
              <a:t>Being a good audience </a:t>
            </a:r>
            <a:r>
              <a:rPr lang="en-US" dirty="0" smtClean="0"/>
              <a:t>member</a:t>
            </a:r>
            <a:endParaRPr lang="en-US" dirty="0" smtClean="0"/>
          </a:p>
          <a:p>
            <a:pPr lvl="1"/>
            <a:r>
              <a:rPr lang="en-US" dirty="0" smtClean="0"/>
              <a:t>Good speeches vs. poor speeches</a:t>
            </a:r>
          </a:p>
          <a:p>
            <a:pPr lvl="1"/>
            <a:r>
              <a:rPr lang="en-US" dirty="0" smtClean="0"/>
              <a:t>How to write a moving speech</a:t>
            </a:r>
          </a:p>
          <a:p>
            <a:pPr lvl="1"/>
            <a:r>
              <a:rPr lang="en-US" dirty="0" smtClean="0"/>
              <a:t>Class discussions (Socratic Seminar, Fish Bowl, and Touchstone)</a:t>
            </a:r>
          </a:p>
          <a:p>
            <a:pPr lvl="1"/>
            <a:r>
              <a:rPr lang="en-US" dirty="0" smtClean="0"/>
              <a:t>Team debates</a:t>
            </a:r>
          </a:p>
        </p:txBody>
      </p:sp>
    </p:spTree>
    <p:extLst>
      <p:ext uri="{BB962C8B-B14F-4D97-AF65-F5344CB8AC3E}">
        <p14:creationId xmlns:p14="http://schemas.microsoft.com/office/powerpoint/2010/main" val="251721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will your child succeed?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Being supportive when an audience member</a:t>
            </a:r>
          </a:p>
          <a:p>
            <a:r>
              <a:rPr lang="en-US" dirty="0" smtClean="0"/>
              <a:t>Reviewing the rubric before a performance</a:t>
            </a:r>
          </a:p>
          <a:p>
            <a:r>
              <a:rPr lang="en-US" dirty="0" smtClean="0"/>
              <a:t>Reciting a speech in front of the mirror, friend, or family member to address quirks that you may not be aware of</a:t>
            </a:r>
          </a:p>
          <a:p>
            <a:r>
              <a:rPr lang="en-US" dirty="0" smtClean="0"/>
              <a:t>Participate in all class assignments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36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DEBATE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Meetings are every Wednesday from 3-5pm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We compete against Maple Point and Poquessing</a:t>
            </a:r>
          </a:p>
        </p:txBody>
      </p:sp>
    </p:spTree>
    <p:extLst>
      <p:ext uri="{BB962C8B-B14F-4D97-AF65-F5344CB8AC3E}">
        <p14:creationId xmlns:p14="http://schemas.microsoft.com/office/powerpoint/2010/main" val="191631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109</TotalTime>
  <Words>245</Words>
  <Application>Microsoft Office PowerPoint</Application>
  <PresentationFormat>On-screen Show (4:3)</PresentationFormat>
  <Paragraphs>48</Paragraphs>
  <Slides>10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Opulent</vt:lpstr>
      <vt:lpstr>Mrs. brashier</vt:lpstr>
      <vt:lpstr>Welcome!</vt:lpstr>
      <vt:lpstr>Email address</vt:lpstr>
      <vt:lpstr>Extra help/meetings </vt:lpstr>
      <vt:lpstr>Expectations</vt:lpstr>
      <vt:lpstr>Currently we’re working on….</vt:lpstr>
      <vt:lpstr>Future assignments</vt:lpstr>
      <vt:lpstr>How will your child succeed?</vt:lpstr>
      <vt:lpstr>DEBATE TEAM</vt:lpstr>
      <vt:lpstr>Any 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 Millman</dc:title>
  <dc:creator>Megan</dc:creator>
  <cp:lastModifiedBy>Millman, Megan</cp:lastModifiedBy>
  <cp:revision>24</cp:revision>
  <cp:lastPrinted>2013-09-17T18:52:41Z</cp:lastPrinted>
  <dcterms:created xsi:type="dcterms:W3CDTF">2009-09-27T17:55:13Z</dcterms:created>
  <dcterms:modified xsi:type="dcterms:W3CDTF">2014-09-04T22:25:36Z</dcterms:modified>
</cp:coreProperties>
</file>