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5A71A93-44D5-42D0-8ABC-8833A5B44701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9C1705F-CA74-436D-9EE4-55F87A82B3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Mrs. </a:t>
            </a:r>
            <a:r>
              <a:rPr lang="en-US" dirty="0" err="1" smtClean="0"/>
              <a:t>Brashier’s</a:t>
            </a:r>
            <a:r>
              <a:rPr lang="en-US" dirty="0" smtClean="0"/>
              <a:t> Drama Classes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Puppetry Unit</a:t>
            </a:r>
          </a:p>
        </p:txBody>
      </p:sp>
    </p:spTree>
    <p:extLst>
      <p:ext uri="{BB962C8B-B14F-4D97-AF65-F5344CB8AC3E}">
        <p14:creationId xmlns:p14="http://schemas.microsoft.com/office/powerpoint/2010/main" val="32234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mbrashier\AppData\Local\Microsoft\Windows\Temporary Internet Files\Content.Outlook\4XE55GPN\IMG_3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brashier\AppData\Local\Microsoft\Windows\Temporary Internet Files\Content.Outlook\4XE55GPN\FullSizeRender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2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mbrashier\AppData\Local\Microsoft\Windows\Temporary Internet Files\Content.Outlook\4XE55GPN\IMG_3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brashier\AppData\Local\Microsoft\Windows\Temporary Internet Files\Content.Outlook\4XE55GPN\FullSizeRender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mbrashier\AppData\Local\Microsoft\Windows\Temporary Internet Files\Content.Outlook\4XE55GPN\IMG_3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brashier\AppData\Local\Microsoft\Windows\Temporary Internet Files\Content.Outlook\4XE55GPN\IMG_304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4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mbrashier\AppData\Local\Microsoft\Windows\Temporary Internet Files\Content.Outlook\4XE55GPN\IMG_3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mbrashier\AppData\Local\Microsoft\Windows\Temporary Internet Files\Content.Outlook\4XE55GPN\IMG_307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34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mbrashier\AppData\Local\Microsoft\Windows\Temporary Internet Files\Content.Outlook\4XE55GPN\IMG_3029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mbrashier\AppData\Local\Microsoft\Windows\Temporary Internet Files\Content.Outlook\4XE55GPN\IMG_3027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5" b="3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mbrashier\AppData\Local\Microsoft\Windows\Temporary Internet Files\Content.Outlook\4XE55GPN\IMG_3030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0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mbrashier\AppData\Local\Microsoft\Windows\Temporary Internet Files\Content.Outlook\4XE55GPN\IMG_3007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C:\Users\mbrashier\AppData\Local\Microsoft\Windows\Temporary Internet Files\Content.Outlook\4XE55GPN\IMG_3008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mbrashier\AppData\Local\Microsoft\Windows\Temporary Internet Files\Content.Outlook\4XE55GPN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68" y="-20782"/>
            <a:ext cx="4770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brashier\AppData\Local\Microsoft\Windows\Temporary Internet Files\Content.Outlook\4XE55GPN\IMG_3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brashier\AppData\Local\Microsoft\Windows\Temporary Internet Files\Content.Outlook\4XE55GPN\FullSizeRender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mbrashier\AppData\Local\Microsoft\Windows\Temporary Internet Files\Content.Outlook\4XE55GPN\IMG_3010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4040" r="606" b="50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6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mbrashier\AppData\Local\Microsoft\Windows\Temporary Internet Files\Content.Outlook\4XE55GPN\IMG_3011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9" t="16364" b="12525"/>
          <a:stretch/>
        </p:blipFill>
        <p:spPr bwMode="auto">
          <a:xfrm>
            <a:off x="-263236" y="0"/>
            <a:ext cx="9407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mbrashier\AppData\Local\Microsoft\Windows\Temporary Internet Files\Content.Outlook\4XE55GPN\IMG_301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2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mbrashier\AppData\Local\Microsoft\Windows\Temporary Internet Files\Content.Outlook\4XE55GPN\IMG_301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mbrashier\AppData\Local\Microsoft\Windows\Temporary Internet Files\Content.Outlook\4XE55GPN\IMG_3015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b="56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mbrashier\AppData\Local\Microsoft\Windows\Temporary Internet Files\Content.Outlook\4XE55GPN\IMG_3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3232" b="28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 descr="C:\Users\mbrashier\AppData\Local\Microsoft\Windows\Temporary Internet Files\Content.Outlook\4XE55GPN\IMG_3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5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mbrashier\AppData\Local\Microsoft\Windows\Temporary Internet Files\Content.Outlook\4XE55GPN\IMG_3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4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mbrashier\AppData\Local\Microsoft\Windows\Temporary Internet Files\Content.Outlook\4XE55GPN\IMG_3019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mbrashier\AppData\Local\Microsoft\Windows\Temporary Internet Files\Content.Outlook\4XE55GPN\IMG_302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mbrashier\AppData\Local\Microsoft\Windows\Temporary Internet Files\Content.Outlook\4XE55GPN\IMG_3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mbrashier\AppData\Local\Microsoft\Windows\Temporary Internet Files\Content.Outlook\4XE55GPN\IMG_302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mbrashier\AppData\Local\Microsoft\Windows\Temporary Internet Files\Content.Outlook\4XE55GPN\IMG_3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mbrashier\AppData\Local\Microsoft\Windows\Temporary Internet Files\Content.Outlook\4XE55GPN\IMG_3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8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mbrashier\AppData\Local\Microsoft\Windows\Temporary Internet Files\Content.Outlook\4XE55GPN\IMG_3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brashier\AppData\Local\Microsoft\Windows\Temporary Internet Files\Content.Outlook\4XE55GPN\FullSizeRender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mbrashier\AppData\Local\Microsoft\Windows\Temporary Internet Files\Content.Outlook\4XE55GPN\IMG_3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brashier\AppData\Local\Microsoft\Windows\Temporary Internet Files\Content.Outlook\4XE55GPN\FullSizeRender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mbrashier\AppData\Local\Microsoft\Windows\Temporary Internet Files\Content.Outlook\4XE55GPN\IMG_3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brashier\AppData\Local\Microsoft\Windows\Temporary Internet Files\Content.Outlook\4XE55GPN\FullSizeRender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mbrashier\AppData\Local\Microsoft\Windows\Temporary Internet Files\Content.Outlook\4XE55GPN\IMG_3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brashier\AppData\Local\Microsoft\Windows\Temporary Internet Files\Content.Outlook\4XE55GPN\FullSizeRender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96</TotalTime>
  <Words>7</Words>
  <Application>Microsoft Office PowerPoint</Application>
  <PresentationFormat>On-screen Show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Couture</vt:lpstr>
      <vt:lpstr>Mrs. Brashier’s Drama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Neshaminy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Mrs. Brashier’s Drama Classes</dc:title>
  <dc:creator>Brashier, Megan</dc:creator>
  <cp:lastModifiedBy>Brashier, Megan</cp:lastModifiedBy>
  <cp:revision>3</cp:revision>
  <dcterms:created xsi:type="dcterms:W3CDTF">2016-01-21T17:29:13Z</dcterms:created>
  <dcterms:modified xsi:type="dcterms:W3CDTF">2016-01-21T19:05:44Z</dcterms:modified>
</cp:coreProperties>
</file>