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5" r:id="rId3"/>
    <p:sldId id="269" r:id="rId4"/>
    <p:sldId id="270" r:id="rId5"/>
    <p:sldId id="266" r:id="rId6"/>
    <p:sldId id="257" r:id="rId7"/>
    <p:sldId id="258" r:id="rId8"/>
    <p:sldId id="259" r:id="rId9"/>
    <p:sldId id="260" r:id="rId10"/>
    <p:sldId id="263" r:id="rId11"/>
    <p:sldId id="261" r:id="rId12"/>
    <p:sldId id="262" r:id="rId13"/>
    <p:sldId id="264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CC9721-A2A5-43CD-8441-3D2D87B69565}" type="datetimeFigureOut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CAA6F9-FA86-46F9-868D-63491522776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q=http://academic.cuesta.edu/acasupp/AS/619.htm&amp;sa=U&amp;ei=jC8nU43mN5K10AGbsoCwDw&amp;ved=0CC8Q9QEwAQ&amp;usg=AFQjCNGn9KJFB8iKHkW67RiBkC5gjE-eJ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millman@neshaminy.k12.pa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shaminy.org/Domain/38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FXxz8ReG-Y" TargetMode="External"/><Relationship Id="rId2" Type="http://schemas.openxmlformats.org/officeDocument/2006/relationships/hyperlink" Target="http://www.studyskills.com/paren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Mrs. Brashier</a:t>
            </a:r>
            <a:br>
              <a:rPr lang="en-US" dirty="0" smtClean="0"/>
            </a:b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Success Prep</a:t>
            </a:r>
            <a:endParaRPr lang="en-US" dirty="0"/>
          </a:p>
        </p:txBody>
      </p:sp>
      <p:pic>
        <p:nvPicPr>
          <p:cNvPr id="1026" name="Picture 2" descr="https://encrypted-tbn1.gstatic.com/images?q=tbn:ANd9GcTRWmQ6YZw1GKWiyFDGaoxY6PBHom2omTKLNYenWLfCemuOIWsUqUeB_aU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3886200"/>
            <a:ext cx="259490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a thesis</a:t>
            </a:r>
          </a:p>
          <a:p>
            <a:pPr lvl="1"/>
            <a:r>
              <a:rPr lang="en-US" dirty="0" smtClean="0"/>
              <a:t>Add a hook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Neshaminy’s research sources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rganize a five paragraph research paper</a:t>
            </a:r>
          </a:p>
          <a:p>
            <a:pPr lvl="1"/>
            <a:r>
              <a:rPr lang="en-US" dirty="0" smtClean="0"/>
              <a:t> use parenthetical notation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plagiarize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367679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your grades</a:t>
            </a:r>
          </a:p>
          <a:p>
            <a:r>
              <a:rPr lang="en-US" dirty="0" smtClean="0"/>
              <a:t>Monitor your goals</a:t>
            </a:r>
          </a:p>
          <a:p>
            <a:r>
              <a:rPr lang="en-US" dirty="0" smtClean="0"/>
              <a:t>Recognize your achievements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your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you contribute to your school?</a:t>
            </a:r>
          </a:p>
          <a:p>
            <a:r>
              <a:rPr lang="en-US" dirty="0" smtClean="0"/>
              <a:t>What will I contribute to the NHS community?</a:t>
            </a:r>
          </a:p>
          <a:p>
            <a:r>
              <a:rPr lang="en-US" dirty="0" smtClean="0"/>
              <a:t>Any missed opportunities?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991">
            <a:off x="7092575" y="920668"/>
            <a:ext cx="1000125" cy="9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76">
            <a:off x="827364" y="862013"/>
            <a:ext cx="1428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641">
            <a:off x="6210103" y="4876800"/>
            <a:ext cx="1981200" cy="10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521">
            <a:off x="1087480" y="3966029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843">
            <a:off x="6381184" y="2784764"/>
            <a:ext cx="141083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700">
            <a:off x="3858246" y="4116207"/>
            <a:ext cx="1658885" cy="16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4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Curricular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connects with the core courses by:</a:t>
            </a:r>
          </a:p>
          <a:p>
            <a:r>
              <a:rPr lang="en-US" dirty="0" smtClean="0"/>
              <a:t>Note Taking (SS, Eng., Science, Math)</a:t>
            </a:r>
          </a:p>
          <a:p>
            <a:r>
              <a:rPr lang="en-US" dirty="0" smtClean="0"/>
              <a:t>Test Prep (SS., Eng., Science, Math)</a:t>
            </a:r>
          </a:p>
          <a:p>
            <a:r>
              <a:rPr lang="en-US" dirty="0" smtClean="0"/>
              <a:t>Research Paper (SS., Eng., Science)</a:t>
            </a:r>
          </a:p>
          <a:p>
            <a:r>
              <a:rPr lang="en-US" dirty="0" smtClean="0"/>
              <a:t>Organization (SS., Eng., Science, Math and extra curricular activities)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1527810" cy="154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88096"/>
            <a:ext cx="1762125" cy="13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15954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8" y="5105400"/>
            <a:ext cx="166180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3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  <a:p>
            <a:r>
              <a:rPr lang="en-US" dirty="0"/>
              <a:t>Main Office #:  215-809-6220</a:t>
            </a:r>
          </a:p>
          <a:p>
            <a:r>
              <a:rPr lang="en-US" dirty="0"/>
              <a:t>Email address:  </a:t>
            </a:r>
            <a:r>
              <a:rPr lang="en-US" dirty="0">
                <a:hlinkClick r:id="rId2"/>
              </a:rPr>
              <a:t>mbrashier@neshaminy.k12.pa.us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9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updates</a:t>
            </a:r>
          </a:p>
          <a:p>
            <a:r>
              <a:rPr lang="en-US" dirty="0" smtClean="0"/>
              <a:t>Check out my website</a:t>
            </a:r>
            <a:r>
              <a:rPr lang="en-US" dirty="0" smtClean="0"/>
              <a:t>!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www.neshaminy.org/Domain/388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5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Help/Meetings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Tuesdays: Student extra help 7:15 – 7:45am</a:t>
            </a:r>
          </a:p>
          <a:p>
            <a:r>
              <a:rPr lang="en-US" dirty="0"/>
              <a:t>Thursdays: Parent conferences 7:15 – 7:45am</a:t>
            </a:r>
          </a:p>
          <a:p>
            <a:endParaRPr lang="en-US" dirty="0"/>
          </a:p>
          <a:p>
            <a:r>
              <a:rPr lang="en-US" dirty="0"/>
              <a:t>It’s okay if those times do not work for you or your child!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4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to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www.studyskills.com/parents</a:t>
            </a:r>
            <a:endParaRPr lang="en-US" u="sng" dirty="0" smtClean="0"/>
          </a:p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www.youtube.com/watch?v=FFXxz8ReG-Y</a:t>
            </a: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7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yourself</a:t>
            </a:r>
          </a:p>
          <a:p>
            <a:r>
              <a:rPr lang="en-US" dirty="0" smtClean="0"/>
              <a:t>Know your goals</a:t>
            </a:r>
          </a:p>
          <a:p>
            <a:r>
              <a:rPr lang="en-US" dirty="0" smtClean="0"/>
              <a:t>Know your tools</a:t>
            </a:r>
          </a:p>
          <a:p>
            <a:r>
              <a:rPr lang="en-US" dirty="0" smtClean="0"/>
              <a:t>Know your progress</a:t>
            </a:r>
          </a:p>
          <a:p>
            <a:r>
              <a:rPr lang="en-US" dirty="0" smtClean="0"/>
              <a:t>Know your school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396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7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Types of Intelligences</a:t>
            </a:r>
          </a:p>
          <a:p>
            <a:pPr lvl="1"/>
            <a:r>
              <a:rPr lang="en-US" dirty="0" smtClean="0"/>
              <a:t>What type of learner are you? </a:t>
            </a:r>
          </a:p>
          <a:p>
            <a:pPr lvl="2"/>
            <a:r>
              <a:rPr lang="en-US" dirty="0" smtClean="0"/>
              <a:t>Visual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inguistic</a:t>
            </a:r>
          </a:p>
          <a:p>
            <a:pPr lvl="2"/>
            <a:r>
              <a:rPr lang="en-US" dirty="0" smtClean="0"/>
              <a:t>Interpersonal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ntrapersonal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ogical</a:t>
            </a:r>
          </a:p>
          <a:p>
            <a:pPr lvl="2"/>
            <a:r>
              <a:rPr lang="en-US" dirty="0" smtClean="0"/>
              <a:t>Kinesthetic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usical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aturalistic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5425"/>
            <a:ext cx="1123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34291"/>
            <a:ext cx="1009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505200"/>
            <a:ext cx="239077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3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a daily schedule</a:t>
            </a:r>
          </a:p>
          <a:p>
            <a:r>
              <a:rPr lang="en-US" dirty="0" smtClean="0"/>
              <a:t>Prioritize!</a:t>
            </a:r>
          </a:p>
          <a:p>
            <a:r>
              <a:rPr lang="en-US" dirty="0" smtClean="0"/>
              <a:t>Identify your goals</a:t>
            </a:r>
          </a:p>
          <a:p>
            <a:r>
              <a:rPr lang="en-US" dirty="0" smtClean="0"/>
              <a:t>Schedule time to take action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82416"/>
            <a:ext cx="2514600" cy="129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How to write a research paper </a:t>
            </a:r>
          </a:p>
          <a:p>
            <a:r>
              <a:rPr lang="en-US" dirty="0" smtClean="0"/>
              <a:t>Self Advocacy</a:t>
            </a:r>
          </a:p>
          <a:p>
            <a:r>
              <a:rPr lang="en-US" dirty="0" smtClean="0"/>
              <a:t>Taking and studying notes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Learn different note-taking strategies </a:t>
            </a:r>
          </a:p>
          <a:p>
            <a:pPr lvl="1"/>
            <a:r>
              <a:rPr lang="en-US" dirty="0" smtClean="0"/>
              <a:t>Learn how to study properly</a:t>
            </a:r>
          </a:p>
          <a:p>
            <a:pPr lvl="1"/>
            <a:r>
              <a:rPr lang="en-US" dirty="0" smtClean="0"/>
              <a:t>Learn how to take a test</a:t>
            </a:r>
          </a:p>
          <a:p>
            <a:pPr lvl="1"/>
            <a:r>
              <a:rPr lang="en-US" dirty="0" smtClean="0"/>
              <a:t>Learn how to answer constructed responses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2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115</TotalTime>
  <Words>259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Mrs. Brashier 8th Grade Success Prep</vt:lpstr>
      <vt:lpstr>Welcome!</vt:lpstr>
      <vt:lpstr>Email Address</vt:lpstr>
      <vt:lpstr>Extra Help/Meetings</vt:lpstr>
      <vt:lpstr>Note to Parents</vt:lpstr>
      <vt:lpstr>Goals of the Course</vt:lpstr>
      <vt:lpstr>Know Yourself</vt:lpstr>
      <vt:lpstr>Know your Goals</vt:lpstr>
      <vt:lpstr>Know your Tools</vt:lpstr>
      <vt:lpstr>Research Paper</vt:lpstr>
      <vt:lpstr>Know your Progress</vt:lpstr>
      <vt:lpstr>Know your School</vt:lpstr>
      <vt:lpstr>Cross Curricular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Success Prep</dc:title>
  <dc:creator>mock</dc:creator>
  <cp:lastModifiedBy>Millman, Megan</cp:lastModifiedBy>
  <cp:revision>15</cp:revision>
  <dcterms:created xsi:type="dcterms:W3CDTF">2014-03-17T17:04:10Z</dcterms:created>
  <dcterms:modified xsi:type="dcterms:W3CDTF">2014-09-04T22:26:18Z</dcterms:modified>
</cp:coreProperties>
</file>