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7EA301-EF97-4A76-AC15-C9494F79F365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A24850-BF01-48F7-A709-EDAADAC03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7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Today’s Foods Current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Nutrients, Diseases, Trends, Fads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786" y="4690876"/>
            <a:ext cx="2438399" cy="16954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330" y="136533"/>
            <a:ext cx="2438399" cy="169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Assignment and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28750"/>
            <a:ext cx="9601200" cy="5154930"/>
          </a:xfrm>
        </p:spPr>
        <p:txBody>
          <a:bodyPr>
            <a:noAutofit/>
          </a:bodyPr>
          <a:lstStyle/>
          <a:p>
            <a:r>
              <a:rPr lang="en-US" sz="2400" dirty="0" smtClean="0"/>
              <a:t>Choose a topic and prepare a power point presentation to include “most” of the following details. Focus on the information that pertains to your chosen topic.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Minimum of 10 slides, excluding cover slide and conclusion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Minimum of 10 graphics representing topic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Definition/Explanation of topic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Causes and effects of nutritional intake on chosen topic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Health risks associated with foods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</a:t>
            </a:r>
            <a:r>
              <a:rPr lang="en-US" sz="2400" dirty="0" smtClean="0"/>
              <a:t>ffects on body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Symptoms, Preventions, Treatments of disease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Contributing environmental factors of disease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History and prevalence of disease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9261">
            <a:off x="9385630" y="3855987"/>
            <a:ext cx="2387662" cy="243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1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120" y="1929492"/>
            <a:ext cx="3581264" cy="31761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Assignment and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462" y="1402623"/>
            <a:ext cx="10045337" cy="4985114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Effects on health care system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How has advertising contributed to changing trends in food consumption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What is an appropriate diet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Examine health risks of consuming too much </a:t>
            </a:r>
          </a:p>
          <a:p>
            <a:pPr marL="530352" lvl="1" indent="0">
              <a:buClr>
                <a:schemeClr val="tx1"/>
              </a:buClr>
              <a:buNone/>
            </a:pPr>
            <a:r>
              <a:rPr lang="en-US" sz="2600" dirty="0"/>
              <a:t>	</a:t>
            </a:r>
            <a:r>
              <a:rPr lang="en-US" sz="2600" dirty="0" smtClean="0"/>
              <a:t>	or too little of nutrients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Where are nutrients found and how are they </a:t>
            </a:r>
          </a:p>
          <a:p>
            <a:pPr marL="530352" lvl="1" indent="0">
              <a:buClr>
                <a:schemeClr val="tx1"/>
              </a:buClr>
              <a:buNone/>
            </a:pPr>
            <a:r>
              <a:rPr lang="en-US" sz="2600" dirty="0"/>
              <a:t>	</a:t>
            </a:r>
            <a:r>
              <a:rPr lang="en-US" sz="2600" dirty="0" smtClean="0"/>
              <a:t>	used in the body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Heredity or mental health contributing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Lifestyle choices (smoking, drinking, poor </a:t>
            </a:r>
            <a:r>
              <a:rPr lang="en-US" sz="2600" dirty="0" smtClean="0"/>
              <a:t>diet, lack of exercise)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What age groups, sex, or ethnic backgrounds are prone to certain food related diseases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Absorption and storage of nutrients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Recommended Daily Intake of Nutrients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143</TotalTime>
  <Words>129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Franklin Gothic Book</vt:lpstr>
      <vt:lpstr>Crop</vt:lpstr>
      <vt:lpstr>Today’s Foods Current Topics</vt:lpstr>
      <vt:lpstr>Research Assignment and Study</vt:lpstr>
      <vt:lpstr>Research Assignment and Study</vt:lpstr>
    </vt:vector>
  </TitlesOfParts>
  <Company>Neshaminy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Foods Current Topics</dc:title>
  <dc:creator>Caminiti, Ann</dc:creator>
  <cp:lastModifiedBy>Caminiti, Ann</cp:lastModifiedBy>
  <cp:revision>11</cp:revision>
  <cp:lastPrinted>2017-01-05T17:02:30Z</cp:lastPrinted>
  <dcterms:created xsi:type="dcterms:W3CDTF">2017-01-05T15:23:47Z</dcterms:created>
  <dcterms:modified xsi:type="dcterms:W3CDTF">2017-01-23T11:59:10Z</dcterms:modified>
</cp:coreProperties>
</file>