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6706A-B37A-4384-94AB-9466A19BA2B7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17B7-5343-4965-AE00-20A83AF19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6706A-B37A-4384-94AB-9466A19BA2B7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17B7-5343-4965-AE00-20A83AF19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2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6706A-B37A-4384-94AB-9466A19BA2B7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17B7-5343-4965-AE00-20A83AF19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4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6706A-B37A-4384-94AB-9466A19BA2B7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17B7-5343-4965-AE00-20A83AF19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9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6706A-B37A-4384-94AB-9466A19BA2B7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17B7-5343-4965-AE00-20A83AF19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7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6706A-B37A-4384-94AB-9466A19BA2B7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17B7-5343-4965-AE00-20A83AF19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5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6706A-B37A-4384-94AB-9466A19BA2B7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17B7-5343-4965-AE00-20A83AF19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6706A-B37A-4384-94AB-9466A19BA2B7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17B7-5343-4965-AE00-20A83AF19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3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6706A-B37A-4384-94AB-9466A19BA2B7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17B7-5343-4965-AE00-20A83AF19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6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6706A-B37A-4384-94AB-9466A19BA2B7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17B7-5343-4965-AE00-20A83AF19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5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6706A-B37A-4384-94AB-9466A19BA2B7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17B7-5343-4965-AE00-20A83AF19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4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6706A-B37A-4384-94AB-9466A19BA2B7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217B7-5343-4965-AE00-20A83AF19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3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10 Vocabulary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Visuals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726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Copperheads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6" y="1295400"/>
            <a:ext cx="685107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136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Embargo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568165" cy="484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983" y="1593273"/>
            <a:ext cx="3987017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986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54</a:t>
            </a:r>
            <a:r>
              <a:rPr lang="en-US" baseline="30000" dirty="0" smtClean="0"/>
              <a:t>th</a:t>
            </a:r>
            <a:r>
              <a:rPr lang="en-US" dirty="0" smtClean="0"/>
              <a:t> Massachusetts Regiment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88402"/>
            <a:ext cx="6934200" cy="479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160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Anaconda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382000" cy="549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95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Naval</a:t>
            </a:r>
            <a:r>
              <a:rPr lang="en-US" sz="2000" dirty="0" smtClean="0"/>
              <a:t>(Navy)</a:t>
            </a:r>
            <a:r>
              <a:rPr lang="en-US" sz="2000" dirty="0" smtClean="0"/>
              <a:t> </a:t>
            </a:r>
            <a:r>
              <a:rPr lang="en-US" i="1" dirty="0" smtClean="0"/>
              <a:t>Block</a:t>
            </a:r>
            <a:r>
              <a:rPr lang="en-US" dirty="0" smtClean="0"/>
              <a:t>ade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78561" cy="475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768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Emancipa</a:t>
            </a:r>
            <a:r>
              <a:rPr lang="en-US" b="1" i="1" u="sng" dirty="0" smtClean="0"/>
              <a:t>t</a:t>
            </a:r>
            <a:r>
              <a:rPr lang="en-US" b="1" u="sng" dirty="0" smtClean="0"/>
              <a:t>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001000" cy="470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638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Gettysburg </a:t>
            </a:r>
            <a:r>
              <a:rPr lang="en-US" i="1" dirty="0" smtClean="0"/>
              <a:t>Address</a:t>
            </a:r>
            <a:r>
              <a:rPr lang="en-US" dirty="0" smtClean="0"/>
              <a:t> </a:t>
            </a:r>
            <a:r>
              <a:rPr lang="en-US" sz="1400" dirty="0" smtClean="0"/>
              <a:t>(speech)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391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30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War</a:t>
            </a:r>
            <a:br>
              <a:rPr lang="en-US" dirty="0" smtClean="0"/>
            </a:br>
            <a:r>
              <a:rPr lang="en-US" sz="1600" dirty="0" smtClean="0"/>
              <a:t>(Sherman’s March to Sea)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349753" cy="418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761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Habeas Corpus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3" y="1524000"/>
            <a:ext cx="3124200" cy="496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73" y="1524000"/>
            <a:ext cx="5169281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794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Draft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3886199" cy="53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28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Riots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5474"/>
            <a:ext cx="5638800" cy="488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283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25</Words>
  <Application>Microsoft Office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Chapter 10 Vocabulary</vt:lpstr>
      <vt:lpstr>Anaconda Plan</vt:lpstr>
      <vt:lpstr> Naval(Navy) Blockade  </vt:lpstr>
      <vt:lpstr>Emancipation</vt:lpstr>
      <vt:lpstr>Gettysburg Address (speech)</vt:lpstr>
      <vt:lpstr>Total War (Sherman’s March to Sea)</vt:lpstr>
      <vt:lpstr>Habeas Corpus</vt:lpstr>
      <vt:lpstr>Military Draft</vt:lpstr>
      <vt:lpstr>Draft Riots</vt:lpstr>
      <vt:lpstr>Copperheads</vt:lpstr>
      <vt:lpstr>Embargo</vt:lpstr>
      <vt:lpstr>54th Massachusetts Regiment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 Vocabulary</dc:title>
  <dc:creator>mock</dc:creator>
  <cp:lastModifiedBy>mock</cp:lastModifiedBy>
  <cp:revision>3</cp:revision>
  <dcterms:created xsi:type="dcterms:W3CDTF">2012-10-23T11:30:52Z</dcterms:created>
  <dcterms:modified xsi:type="dcterms:W3CDTF">2012-10-23T11:51:52Z</dcterms:modified>
</cp:coreProperties>
</file>