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6" r:id="rId3"/>
    <p:sldId id="258" r:id="rId4"/>
    <p:sldId id="260" r:id="rId5"/>
    <p:sldId id="259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C04A-51CC-4B20-B311-325871DE7E7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C5CAC-36E7-4178-AAAA-F05CB67BA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0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C5CAC-36E7-4178-AAAA-F05CB67BAD9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1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16BAA3-BBF3-4B15-B613-FBB9BFBA8F0A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BED3B7-6BF7-43F2-8F61-CDF0B10A18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FROM GIANNI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TEACH 12</a:t>
            </a:r>
            <a:r>
              <a:rPr lang="en-US" baseline="30000" dirty="0" smtClean="0"/>
              <a:t>TH</a:t>
            </a:r>
            <a:r>
              <a:rPr lang="en-US" dirty="0" smtClean="0"/>
              <a:t> GRADE PSYCHOLOGY</a:t>
            </a:r>
          </a:p>
          <a:p>
            <a:pPr lvl="1"/>
            <a:r>
              <a:rPr lang="en-US" dirty="0"/>
              <a:t>HONORS</a:t>
            </a:r>
          </a:p>
          <a:p>
            <a:pPr lvl="1"/>
            <a:r>
              <a:rPr lang="en-US" dirty="0"/>
              <a:t>REGULAR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I TEACH 10</a:t>
            </a:r>
            <a:r>
              <a:rPr lang="en-US" baseline="30000" dirty="0" smtClean="0"/>
              <a:t>TH</a:t>
            </a:r>
            <a:r>
              <a:rPr lang="en-US" dirty="0" smtClean="0"/>
              <a:t> GRADE WORLD HISTORY</a:t>
            </a:r>
          </a:p>
          <a:p>
            <a:pPr lvl="1"/>
            <a:r>
              <a:rPr lang="en-US" dirty="0" smtClean="0"/>
              <a:t>HONORS</a:t>
            </a:r>
          </a:p>
          <a:p>
            <a:pPr lvl="1"/>
            <a:r>
              <a:rPr lang="en-US" dirty="0" smtClean="0"/>
              <a:t>REGULAR</a:t>
            </a:r>
            <a:endParaRPr lang="en-US" dirty="0"/>
          </a:p>
          <a:p>
            <a:pPr marL="585216" lvl="1" indent="0">
              <a:buNone/>
            </a:pPr>
            <a:endParaRPr lang="en-US" dirty="0" smtClean="0"/>
          </a:p>
          <a:p>
            <a:pPr marL="585216" lvl="1" indent="0">
              <a:buNone/>
            </a:pPr>
            <a:endParaRPr lang="en-US" dirty="0"/>
          </a:p>
          <a:p>
            <a:pPr marL="585216" lvl="1" indent="0">
              <a:buNone/>
            </a:pPr>
            <a:r>
              <a:rPr lang="en-US" dirty="0" smtClean="0"/>
              <a:t>SINCE 1986….1993 HERE @NSD!</a:t>
            </a:r>
          </a:p>
        </p:txBody>
      </p:sp>
    </p:spTree>
    <p:extLst>
      <p:ext uri="{BB962C8B-B14F-4D97-AF65-F5344CB8AC3E}">
        <p14:creationId xmlns:p14="http://schemas.microsoft.com/office/powerpoint/2010/main" val="16512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ebpages.charter.net/ljloeffler/Futurist/023bb7a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16" y="838200"/>
            <a:ext cx="6617984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8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TOOLS FOR SUCCESS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TIME MANAGEMENT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ORGANIZATION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QUALITY PRODUCT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MEETING DEADLINES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PROACTIVE ASSERTIVENESS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PERSONAL RESPONSIBILITY/INTEGRITY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24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TO SUCCESS FOR GIANNI’S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BE PREPARED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FOLLOW  THE ROUTINE – FIRST 2 THINGS IN CLASS!</a:t>
            </a:r>
          </a:p>
          <a:p>
            <a:pPr marL="137160" indent="0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smtClean="0">
                <a:latin typeface="Arial Rounded MT Bold" panose="020F0704030504030204" pitchFamily="34" charset="0"/>
              </a:rPr>
              <a:t>PLANNER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– CHECK EDMODO	</a:t>
            </a:r>
          </a:p>
          <a:p>
            <a:pPr marL="137160" indent="0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smtClean="0">
                <a:latin typeface="Arial Rounded MT Bold" panose="020F0704030504030204" pitchFamily="34" charset="0"/>
              </a:rPr>
              <a:t>TABLE OF CONTENTS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NO ELECTRONICS OUT UNLESS </a:t>
            </a:r>
            <a:r>
              <a:rPr lang="en-US" dirty="0" smtClean="0">
                <a:latin typeface="Arial Rounded MT Bold" panose="020F0704030504030204" pitchFamily="34" charset="0"/>
              </a:rPr>
              <a:t>INSTRUCTED TO DO SO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FOLLOW DIRECTIONS 1</a:t>
            </a:r>
            <a:r>
              <a:rPr lang="en-US" baseline="30000" dirty="0" smtClean="0">
                <a:latin typeface="Arial Rounded MT Bold" panose="020F0704030504030204" pitchFamily="34" charset="0"/>
              </a:rPr>
              <a:t>ST</a:t>
            </a:r>
            <a:r>
              <a:rPr lang="en-US" dirty="0" smtClean="0">
                <a:latin typeface="Arial Rounded MT Bold" panose="020F0704030504030204" pitchFamily="34" charset="0"/>
              </a:rPr>
              <a:t> TIME GIVEN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ENGAGE IN THE DISCUSSION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SHOW WHAT YOU KNOW!</a:t>
            </a:r>
          </a:p>
          <a:p>
            <a:pPr marL="651510" indent="-514350">
              <a:buFont typeface="+mj-lt"/>
              <a:buAutoNum type="arabicPeriod"/>
            </a:pPr>
            <a:endParaRPr lang="en-US" dirty="0">
              <a:latin typeface="Arial Rounded MT Bold" panose="020F0704030504030204" pitchFamily="34" charset="0"/>
            </a:endParaRPr>
          </a:p>
          <a:p>
            <a:pPr marL="137160" indent="0">
              <a:buNone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pPr marL="137160" indent="0">
              <a:buNone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pPr marL="137160" indent="0">
              <a:buNone/>
            </a:pPr>
            <a:endParaRPr lang="en-US" dirty="0">
              <a:latin typeface="Arial Rounded MT Bold" panose="020F0704030504030204" pitchFamily="34" charset="0"/>
            </a:endParaRPr>
          </a:p>
          <a:p>
            <a:pPr marL="137160" indent="0">
              <a:buNone/>
            </a:pP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8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WHEN YOU ARE HOME….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1.  CHECK EDMODO – TO UPDATE YOUR	CALENDARS OR SCHEDULES</a:t>
            </a:r>
          </a:p>
          <a:p>
            <a:pPr marL="13716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2.  REVIEW THE DAY’S WORK = DAILY</a:t>
            </a:r>
          </a:p>
          <a:p>
            <a:pPr marL="137160" indent="0">
              <a:buNone/>
            </a:pPr>
            <a:r>
              <a:rPr lang="en-US" dirty="0">
                <a:latin typeface="Arial Rounded MT Bold" panose="020F0704030504030204" pitchFamily="34" charset="0"/>
              </a:rPr>
              <a:t>	</a:t>
            </a:r>
            <a:r>
              <a:rPr lang="en-US" dirty="0" smtClean="0">
                <a:latin typeface="Arial Rounded MT Bold" panose="020F0704030504030204" pitchFamily="34" charset="0"/>
              </a:rPr>
              <a:t> HIGHLIGHTER, TEXTBOOK ,	NOTEBOOK , POST ITS</a:t>
            </a:r>
          </a:p>
          <a:p>
            <a:pPr marL="137160" indent="0">
              <a:buNone/>
            </a:pPr>
            <a:r>
              <a:rPr lang="en-US" dirty="0" smtClean="0">
                <a:latin typeface="Arial Rounded MT Bold" panose="020F0704030504030204" pitchFamily="34" charset="0"/>
              </a:rPr>
              <a:t>3.  PRETEND YOU ARE GIANNI AND USE THE	POSTITS TO CREATE 1-3 QUESTIONS	PER PAGE OF NOTES(IT IS WHAT I DO)</a:t>
            </a:r>
          </a:p>
          <a:p>
            <a:pPr marL="137160" indent="0">
              <a:buNone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pPr marL="137160" indent="0">
              <a:buNone/>
            </a:pP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3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100437568" y="107525924"/>
            <a:ext cx="6972300" cy="4628666"/>
            <a:chOff x="105384600" y="106527600"/>
            <a:chExt cx="9486900" cy="7403287"/>
          </a:xfrm>
        </p:grpSpPr>
        <p:sp>
          <p:nvSpPr>
            <p:cNvPr id="18" name="Oval 19"/>
            <p:cNvSpPr>
              <a:spLocks noChangeArrowheads="1"/>
            </p:cNvSpPr>
            <p:nvPr/>
          </p:nvSpPr>
          <p:spPr bwMode="auto">
            <a:xfrm>
              <a:off x="108756450" y="106527600"/>
              <a:ext cx="2971800" cy="685800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108413550" y="106641900"/>
              <a:ext cx="3886200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sgianni@neshaminy.k12.pa.us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WORLD HISTORY/PSYCHOLOGY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108242100" y="107442000"/>
              <a:ext cx="4114800" cy="1771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Hobo Std" pitchFamily="34" charset="0"/>
                  <a:cs typeface="Arial" pitchFamily="34" charset="0"/>
                </a:rPr>
                <a:t>Nanny McPhee</a:t>
              </a:r>
              <a:endParaRPr kumimoji="0" lang="en-US" altLang="en-US" sz="9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Hobo Std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Hobo Std" pitchFamily="34" charset="0"/>
                  <a:cs typeface="Arial" pitchFamily="34" charset="0"/>
                </a:rPr>
                <a:t>There is something you should understand about the way I work. When you need me but do not want me, then I must stay. When you want me but no longer need me, then I have to go. It's rather sad, really, but there it is.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Hobo Std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obo Std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obo Std" pitchFamily="34" charset="0"/>
                  <a:cs typeface="Arial" pitchFamily="34" charset="0"/>
                </a:rPr>
                <a:t>Nanny MacPhee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obo Std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obo Std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obo St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94" name="Picture 22" descr="blooms_taxonomy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70650" y="110585250"/>
              <a:ext cx="4343400" cy="3345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05441750" y="111156750"/>
              <a:ext cx="2514600" cy="1828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TOP 5 ESSENTIALS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1 Check student’s calendar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2 15 min. nightly review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3 Written homework 2-3x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4 5 Interactive Notebook &amp; Text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5 Check website for Models, PPTS.,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   Uploaded class material &amp; THE   	ESSENTIAL CLASS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	CALENDAR!!!!!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>
              <a:off x="109385100" y="109042200"/>
              <a:ext cx="1828800" cy="1600200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109728000" y="109213650"/>
              <a:ext cx="1143000" cy="1314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avie" pitchFamily="82" charset="0"/>
                  <a:cs typeface="Arial" pitchFamily="34" charset="0"/>
                </a:rPr>
                <a:t>IDEAL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avie" pitchFamily="82" charset="0"/>
                  <a:cs typeface="Arial" pitchFamily="34" charset="0"/>
                </a:rPr>
                <a:t> HUMAN=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avie" pitchFamily="82" charset="0"/>
                  <a:cs typeface="Arial" pitchFamily="34" charset="0"/>
                </a:rPr>
                <a:t>CREATIVE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avie" pitchFamily="82" charset="0"/>
                  <a:cs typeface="Arial" pitchFamily="34" charset="0"/>
                </a:rPr>
                <a:t>PRODUCTIVE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avie" pitchFamily="82" charset="0"/>
                  <a:cs typeface="Arial" pitchFamily="34" charset="0"/>
                </a:rPr>
                <a:t>TEACHES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Ravie" pitchFamily="82" charset="0"/>
                  <a:cs typeface="Arial" pitchFamily="34" charset="0"/>
                </a:rPr>
                <a:t>OTHERS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105727500" y="106813350"/>
              <a:ext cx="2171700" cy="377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2 MPS= HALF YEAR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INTRO PSYCH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6 PERSPECITIVES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2	THE BRAIN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PERSONALITY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INTELLIGENCE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CONSCIOUSNESS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HUMAN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DEVELOPMENT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MENTAL ILLNESS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TREATMENTS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6 PERSPECTIVES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112699800" y="106756200"/>
              <a:ext cx="2171700" cy="3028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THINGS TO KNOW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CLASS IS A REQUIRED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5 QUALITY POINTS TO	PASS THE CLASS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GRADE BREAKDOWN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	MP GRADES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A=8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B=6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C=4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D=2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FINAL EXAM GRADES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A=4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B=3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C=2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Rounded MT Bold" pitchFamily="34" charset="0"/>
                  <a:cs typeface="Arial" pitchFamily="34" charset="0"/>
                </a:rPr>
                <a:t>D=1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113099850" y="111156750"/>
              <a:ext cx="1657350" cy="148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EXTRA-EXTRA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	</a:t>
              </a: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Edmodo.com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         	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Ultra Bold Condensed" pitchFamily="34" charset="0"/>
                  <a:cs typeface="Arial" pitchFamily="34" charset="0"/>
                </a:rPr>
                <a:t>     Psych=z7zntp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105384600" y="111271050"/>
              <a:ext cx="2571750" cy="188595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105727500" y="106813350"/>
              <a:ext cx="2171700" cy="371475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112699800" y="106756200"/>
              <a:ext cx="2171700" cy="325755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113099850" y="111156750"/>
              <a:ext cx="1657350" cy="14859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105" name="Picture 33" descr="blooms_taxonom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3578450"/>
            <a:ext cx="4114800" cy="3168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3" name="Text Box 36"/>
          <p:cNvSpPr txBox="1">
            <a:spLocks noChangeArrowheads="1"/>
          </p:cNvSpPr>
          <p:nvPr/>
        </p:nvSpPr>
        <p:spPr bwMode="auto">
          <a:xfrm>
            <a:off x="2667000" y="2252663"/>
            <a:ext cx="3848100" cy="126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obo Std" pitchFamily="34" charset="0"/>
                <a:cs typeface="Arial" pitchFamily="34" charset="0"/>
              </a:rPr>
              <a:t>Nanny McPhee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obo Std" pitchFamily="34" charset="0"/>
                <a:cs typeface="Arial" pitchFamily="34" charset="0"/>
              </a:rPr>
              <a:t>There is something you should understand about the way I work. When you need me but do not want me, then I must stay. When you want me but no longer need me, then I have to go. It's rather sad, really, but there it is.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Hobo St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obo Std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obo St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obo St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obo St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Text Box 37"/>
          <p:cNvSpPr txBox="1">
            <a:spLocks noChangeArrowheads="1"/>
          </p:cNvSpPr>
          <p:nvPr/>
        </p:nvSpPr>
        <p:spPr bwMode="auto">
          <a:xfrm>
            <a:off x="6858000" y="227011"/>
            <a:ext cx="2171700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THINGS TO KNOW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CLASS IS A REQUIRED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5 QUALITY POINTS TO	PASS THE CLASS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GRADE BREAKDOWN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MP GRADES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A=8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B=6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C=4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D=2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FINAL EXAM GRADES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A=4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B=3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C=2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D=1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Text Box 38"/>
          <p:cNvSpPr txBox="1">
            <a:spLocks noChangeArrowheads="1"/>
          </p:cNvSpPr>
          <p:nvPr/>
        </p:nvSpPr>
        <p:spPr bwMode="auto">
          <a:xfrm>
            <a:off x="128814" y="227011"/>
            <a:ext cx="21717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2 MPS= HALF YEAR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1           INTRO PSYCH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6 </a:t>
            </a:r>
            <a:r>
              <a:rPr kumimoji="0" lang="en-US" altLang="en-US" sz="1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PERSPECITIVES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2            THE BRAIN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3     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PERSONALITY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4     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INTELLIGENCE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5</a:t>
            </a:r>
            <a:r>
              <a:rPr lang="en-US" altLang="en-US" sz="1200" b="1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   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CONSCIOUSNESS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6      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HUMAN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      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7      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MENTAL ILLNESS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TREATMENTS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</a:t>
            </a:r>
            <a:endParaRPr kumimoji="0" lang="en-US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Oval 39"/>
          <p:cNvSpPr>
            <a:spLocks noChangeArrowheads="1"/>
          </p:cNvSpPr>
          <p:nvPr/>
        </p:nvSpPr>
        <p:spPr bwMode="auto">
          <a:xfrm>
            <a:off x="2971800" y="227011"/>
            <a:ext cx="2971800" cy="685800"/>
          </a:xfrm>
          <a:prstGeom prst="ellipse">
            <a:avLst/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" name="Text Box 40"/>
          <p:cNvSpPr txBox="1">
            <a:spLocks noChangeArrowheads="1"/>
          </p:cNvSpPr>
          <p:nvPr/>
        </p:nvSpPr>
        <p:spPr bwMode="auto">
          <a:xfrm>
            <a:off x="2514600" y="284161"/>
            <a:ext cx="38862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sgianni@neshaminy.k12.pa.us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WORLD HISTORY/PSYCHOLOGY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Rectangle 41"/>
          <p:cNvSpPr>
            <a:spLocks noChangeArrowheads="1"/>
          </p:cNvSpPr>
          <p:nvPr/>
        </p:nvSpPr>
        <p:spPr bwMode="auto">
          <a:xfrm>
            <a:off x="7115175" y="4876800"/>
            <a:ext cx="1657350" cy="1485900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Text Box 42"/>
          <p:cNvSpPr txBox="1">
            <a:spLocks noChangeArrowheads="1"/>
          </p:cNvSpPr>
          <p:nvPr/>
        </p:nvSpPr>
        <p:spPr bwMode="auto">
          <a:xfrm>
            <a:off x="7115175" y="4876800"/>
            <a:ext cx="1657350" cy="1500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EXTRA-EXTRA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Edmodo.com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ASK FOR THE CODE!     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Text Box 43"/>
          <p:cNvSpPr txBox="1">
            <a:spLocks noChangeArrowheads="1"/>
          </p:cNvSpPr>
          <p:nvPr/>
        </p:nvSpPr>
        <p:spPr bwMode="auto">
          <a:xfrm>
            <a:off x="128814" y="3998910"/>
            <a:ext cx="2385786" cy="2630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TOP 5 ESSENTIALS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1 Check student’s calendar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2 15 min. nightly review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3 Written homework 2-3x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4 5 Interactive Notebook &amp;      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5 Check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website &amp; EDMODO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for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ill Sans Ultra Bold Condense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Gill Sans Ultra Bold Condensed" pitchFamily="34" charset="0"/>
                <a:cs typeface="Arial" pitchFamily="34" charset="0"/>
              </a:rPr>
              <a:t>	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Models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, PPTS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.,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Uploaded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class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material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&amp;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ill Sans Ultra Bold Condense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Gill Sans Ultra Bold Condensed" pitchFamily="34" charset="0"/>
                <a:cs typeface="Arial" pitchFamily="34" charset="0"/>
              </a:rPr>
              <a:t>	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THE PLANNER!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Heart 3082"/>
          <p:cNvSpPr/>
          <p:nvPr/>
        </p:nvSpPr>
        <p:spPr>
          <a:xfrm>
            <a:off x="3352800" y="995587"/>
            <a:ext cx="2057400" cy="138566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3505200" y="1066800"/>
            <a:ext cx="17526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avie" pitchFamily="8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IDEAL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 HUMAN=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CREATIVE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PRODUCTIVE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TEACHES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OTHERS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2514600" y="284161"/>
            <a:ext cx="38862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sgianni@neshaminy.k12.pa.us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WORLD HISTORY/PSYCHOLOGY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4"/>
          <p:cNvSpPr txBox="1">
            <a:spLocks noChangeArrowheads="1"/>
          </p:cNvSpPr>
          <p:nvPr/>
        </p:nvSpPr>
        <p:spPr bwMode="auto">
          <a:xfrm>
            <a:off x="3848100" y="1094844"/>
            <a:ext cx="12192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avie" pitchFamily="8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IDEAL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 HUMAN=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CREATIVE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PRODUCTIVE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TEACHES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OTHERS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0" y="2323569"/>
            <a:ext cx="4572000" cy="11951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400"/>
              </a:spcAft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obo Std" pitchFamily="34" charset="0"/>
                <a:cs typeface="Arial" pitchFamily="34" charset="0"/>
              </a:rPr>
              <a:t>Nanny McPhee</a:t>
            </a:r>
          </a:p>
          <a:p>
            <a:pPr lvl="0" algn="ctr" fontAlgn="base">
              <a:spcBef>
                <a:spcPct val="0"/>
              </a:spcBef>
              <a:spcAft>
                <a:spcPts val="1400"/>
              </a:spcAft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obo Std" pitchFamily="34" charset="0"/>
                <a:cs typeface="Arial" pitchFamily="34" charset="0"/>
              </a:rPr>
              <a:t>There is something you should understand about the way I work. When you need me but do not want me, then I must stay. When you want me but no longer need me, then I have to go. It's rather sad, really, but there it is.</a:t>
            </a:r>
          </a:p>
        </p:txBody>
      </p:sp>
      <p:pic>
        <p:nvPicPr>
          <p:cNvPr id="4098" name="Picture 2" descr="blooms_taxonom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3506211"/>
            <a:ext cx="4343400" cy="33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-24245" y="4264242"/>
            <a:ext cx="231024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TOP 5 ESSENTIALS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1 Check student’s calendar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2 15 min. nightly review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3 Written homework 2-3x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4 5 Interactive Notebook &amp; Text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5 Check website for Models, PPTS.,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   Uploaded class material &amp; THE   	ESSENTIAL CLASS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CALENDAR!!!!!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0" y="-76731"/>
            <a:ext cx="2209800" cy="4340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WH=1ST &amp; 2ND MP’S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1          5 THEMES OF       	GEOGRAPHY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         INTRO-GRMA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2          RENAISSANCE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TRANSFER TASK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1200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    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ISLAMIC  EMPIRE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000000"/>
              </a:solidFill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3         REFORMATION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200" dirty="0">
              <a:solidFill>
                <a:srgbClr val="000000"/>
              </a:solidFill>
              <a:latin typeface="Arial Rounded MT Bold" pitchFamily="34" charset="0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4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  EXPLORATION/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         SCIENTIFIC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1200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        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REVOLUTION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5    AGE OF ABSOLUTISM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  ENLIGHTENMENT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     END OF JANUARY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1200" dirty="0" smtClean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                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MIDTERM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57999" y="20782"/>
            <a:ext cx="2258291" cy="394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WH=3RD &amp; 4TH MP’S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6   FRENCH REV &amp; LATIN AM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7   INDUSTRIAL          	REVOLUTION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TRANSFER TASK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8   IMPERIALISM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 9   GREAT WAR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10  INTERWAR YEARS &amp; 	WWII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JUNE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FINAL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072744" y="4648200"/>
            <a:ext cx="1828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EXTRA-EXTRA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Edmodo.com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ill Sans Ultra Bold Condense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WH=89u618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Ultra Bold Condensed" pitchFamily="34" charset="0"/>
                <a:cs typeface="Arial" pitchFamily="34" charset="0"/>
              </a:rPr>
              <a:t>		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Heart 17"/>
          <p:cNvSpPr/>
          <p:nvPr/>
        </p:nvSpPr>
        <p:spPr>
          <a:xfrm>
            <a:off x="3619500" y="1028169"/>
            <a:ext cx="1676400" cy="1295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848100" y="1219200"/>
            <a:ext cx="1143000" cy="1037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IDEAL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 HUMAN=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CREATIVE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PRODUCTIVE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TEACHES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Ravie" pitchFamily="82" charset="0"/>
                <a:cs typeface="Arial" pitchFamily="34" charset="0"/>
              </a:rPr>
              <a:t>OTHERS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6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82143600" y="101727000"/>
            <a:ext cx="11425869" cy="723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2 MPS= HALF YEAR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INTRO PSYCH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6 PERSPECITIVES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2	THE BRAIN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PERSONALITY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INTELLIGENCE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CONSCIOUSNESS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HUMAN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DEVELOPMENT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MENTAL ILLNESS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TREATMENTS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cs typeface="Arial" pitchFamily="34" charset="0"/>
              </a:rPr>
              <a:t>	6 PERSPECTIVES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TECHNIQUES USED TO ENGAGE THE LEARNER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EVENTS EACH MARKING PERIOD</a:t>
            </a:r>
          </a:p>
          <a:p>
            <a:r>
              <a:rPr lang="en-US" dirty="0" smtClean="0"/>
              <a:t>THE USE OF “FLIPPED CLASSROOM”</a:t>
            </a:r>
          </a:p>
          <a:p>
            <a:r>
              <a:rPr lang="en-US" dirty="0" smtClean="0"/>
              <a:t>THE USE OF TECHNOLOGY BASED ASSESSMENT</a:t>
            </a:r>
          </a:p>
          <a:p>
            <a:r>
              <a:rPr lang="en-US" dirty="0" smtClean="0"/>
              <a:t>THE USE OF PERFORMANCE BASED ASSESSMENT</a:t>
            </a:r>
          </a:p>
          <a:p>
            <a:r>
              <a:rPr lang="en-US" dirty="0" smtClean="0"/>
              <a:t>THE EDMODO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6858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Additional Information: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I am available during my lunch and prep periods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I am the after school tutor on Tuesdays and Thursdays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I am easily reached via email:  sgianni@neshaminy.k12.pa.us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2530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278</TotalTime>
  <Words>542</Words>
  <Application>Microsoft Office PowerPoint</Application>
  <PresentationFormat>On-screen Show (4:3)</PresentationFormat>
  <Paragraphs>266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Arial Rounded MT Bold</vt:lpstr>
      <vt:lpstr>Book Antiqua</vt:lpstr>
      <vt:lpstr>Calibri</vt:lpstr>
      <vt:lpstr>Gill Sans Ultra Bold Condensed</vt:lpstr>
      <vt:lpstr>Hobo Std</vt:lpstr>
      <vt:lpstr>Lucida Sans</vt:lpstr>
      <vt:lpstr>Ravie</vt:lpstr>
      <vt:lpstr>Wingdings</vt:lpstr>
      <vt:lpstr>Wingdings 2</vt:lpstr>
      <vt:lpstr>Wingdings 3</vt:lpstr>
      <vt:lpstr>Apex</vt:lpstr>
      <vt:lpstr>A NOTE FROM GIANNI</vt:lpstr>
      <vt:lpstr>PowerPoint Presentation</vt:lpstr>
      <vt:lpstr>TOOLS FOR SUCCESS</vt:lpstr>
      <vt:lpstr>KEY TO SUCCESS FOR GIANNI’S CLASS</vt:lpstr>
      <vt:lpstr>WHAT TO DO WHEN YOU ARE HOME….</vt:lpstr>
      <vt:lpstr>PowerPoint Presentation</vt:lpstr>
      <vt:lpstr>PowerPoint Presentation</vt:lpstr>
      <vt:lpstr>VARIOUS TECHNIQUES USED TO ENGAGE THE LEARNER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Gianni, Sharon</dc:creator>
  <cp:lastModifiedBy>Sharon Gianni</cp:lastModifiedBy>
  <cp:revision>14</cp:revision>
  <dcterms:created xsi:type="dcterms:W3CDTF">2013-10-03T18:44:54Z</dcterms:created>
  <dcterms:modified xsi:type="dcterms:W3CDTF">2016-01-16T20:07:47Z</dcterms:modified>
</cp:coreProperties>
</file>