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60"/>
  </p:normalViewPr>
  <p:slideViewPr>
    <p:cSldViewPr>
      <p:cViewPr varScale="1">
        <p:scale>
          <a:sx n="69" d="100"/>
          <a:sy n="69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FF04-6049-4734-AB77-52123F661C7C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CC3-335E-4D13-A4CA-215F6139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5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FF04-6049-4734-AB77-52123F661C7C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CC3-335E-4D13-A4CA-215F6139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1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FF04-6049-4734-AB77-52123F661C7C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CC3-335E-4D13-A4CA-215F6139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FF04-6049-4734-AB77-52123F661C7C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CC3-335E-4D13-A4CA-215F6139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6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FF04-6049-4734-AB77-52123F661C7C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CC3-335E-4D13-A4CA-215F6139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1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FF04-6049-4734-AB77-52123F661C7C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CC3-335E-4D13-A4CA-215F6139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3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FF04-6049-4734-AB77-52123F661C7C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CC3-335E-4D13-A4CA-215F6139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3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FF04-6049-4734-AB77-52123F661C7C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CC3-335E-4D13-A4CA-215F6139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9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FF04-6049-4734-AB77-52123F661C7C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CC3-335E-4D13-A4CA-215F6139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FF04-6049-4734-AB77-52123F661C7C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CC3-335E-4D13-A4CA-215F6139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FF04-6049-4734-AB77-52123F661C7C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CC3-335E-4D13-A4CA-215F6139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0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FF04-6049-4734-AB77-52123F661C7C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2CC3-335E-4D13-A4CA-215F6139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Ideals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are America’s founding ideals, and why are they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Democracy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BatangChe" pitchFamily="49" charset="-127"/>
                <a:ea typeface="BatangChe" pitchFamily="49" charset="-127"/>
              </a:rPr>
              <a:t>Definition:</a:t>
            </a:r>
          </a:p>
          <a:p>
            <a:endParaRPr lang="en-US" dirty="0"/>
          </a:p>
          <a:p>
            <a:r>
              <a:rPr lang="en-US" sz="2400" dirty="0" smtClean="0"/>
              <a:t>A system of government in which the people have the power.</a:t>
            </a:r>
          </a:p>
          <a:p>
            <a:endParaRPr lang="en-US" sz="2400" dirty="0"/>
          </a:p>
          <a:p>
            <a:r>
              <a:rPr lang="en-US" sz="2400" dirty="0" smtClean="0"/>
              <a:t>USA: </a:t>
            </a:r>
          </a:p>
          <a:p>
            <a:r>
              <a:rPr lang="en-US" sz="2400" dirty="0" smtClean="0"/>
              <a:t>Citizens vote for individuals they feel will best represent their beliefs and ideas in  congress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5181600" cy="407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80446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4459865"/>
            <a:ext cx="1672641" cy="16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32" y="4380446"/>
            <a:ext cx="151779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0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</a:rPr>
              <a:t>Democracy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1776</a:t>
            </a:r>
          </a:p>
          <a:p>
            <a:r>
              <a:rPr lang="en-US" sz="3200" dirty="0" smtClean="0"/>
              <a:t>More concerned with colonies (13)</a:t>
            </a:r>
          </a:p>
          <a:p>
            <a:r>
              <a:rPr lang="en-US" sz="3200" dirty="0" smtClean="0"/>
              <a:t>Only white, land owning men could vote and hold office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Today</a:t>
            </a:r>
          </a:p>
          <a:p>
            <a:r>
              <a:rPr lang="en-US" sz="3200" dirty="0" smtClean="0"/>
              <a:t>Women, African Americans, and other minority groups can vote and hold office</a:t>
            </a:r>
          </a:p>
          <a:p>
            <a:r>
              <a:rPr lang="en-US" sz="3200" dirty="0" smtClean="0"/>
              <a:t>Any citizen 18 years</a:t>
            </a:r>
          </a:p>
          <a:p>
            <a:r>
              <a:rPr lang="en-US" sz="3200" dirty="0" smtClean="0"/>
              <a:t>Many Americans do not vote </a:t>
            </a:r>
            <a:r>
              <a:rPr lang="en-US" sz="3200" dirty="0" smtClean="0">
                <a:sym typeface="Wingdings" pitchFamily="2" charset="2"/>
              </a:rPr>
              <a:t>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55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724400" cy="1162050"/>
          </a:xfrm>
        </p:spPr>
        <p:txBody>
          <a:bodyPr>
            <a:noAutofit/>
          </a:bodyPr>
          <a:lstStyle/>
          <a:p>
            <a:r>
              <a:rPr lang="en-US" sz="8000" dirty="0" smtClean="0"/>
              <a:t>EQUALITY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atangChe" pitchFamily="49" charset="-127"/>
                <a:ea typeface="BatangChe" pitchFamily="49" charset="-127"/>
              </a:rPr>
              <a:t>DEFINITION: </a:t>
            </a:r>
          </a:p>
          <a:p>
            <a:r>
              <a:rPr lang="en-US" sz="3200" dirty="0" smtClean="0"/>
              <a:t>All people are treated and valued the same regardless of gender, age, disability, political views, and race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42672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2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Equality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1776</a:t>
            </a:r>
          </a:p>
          <a:p>
            <a:r>
              <a:rPr lang="en-US" dirty="0" smtClean="0"/>
              <a:t>Christianity thought that all people are equal in God’s eyes</a:t>
            </a:r>
          </a:p>
          <a:p>
            <a:r>
              <a:rPr lang="en-US" dirty="0" smtClean="0"/>
              <a:t>Rejected the inequality found in Europe (social classes; no social mobility)</a:t>
            </a:r>
          </a:p>
          <a:p>
            <a:r>
              <a:rPr lang="en-US" dirty="0" smtClean="0"/>
              <a:t>Colonists still had slaves and women were treated unequally.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Today</a:t>
            </a:r>
            <a:endParaRPr lang="en-US" sz="3000" dirty="0"/>
          </a:p>
          <a:p>
            <a:r>
              <a:rPr lang="en-US" sz="3000" dirty="0" smtClean="0"/>
              <a:t>Progress has been made</a:t>
            </a:r>
          </a:p>
          <a:p>
            <a:pPr lvl="1"/>
            <a:r>
              <a:rPr lang="en-US" sz="2600" dirty="0" smtClean="0"/>
              <a:t>Slavery ended</a:t>
            </a:r>
          </a:p>
          <a:p>
            <a:pPr lvl="1"/>
            <a:r>
              <a:rPr lang="en-US" sz="2600" dirty="0" smtClean="0"/>
              <a:t>Women </a:t>
            </a:r>
          </a:p>
          <a:p>
            <a:r>
              <a:rPr lang="en-US" sz="3000" dirty="0" smtClean="0"/>
              <a:t>Today, individuals argue that equality still can be improved upon</a:t>
            </a:r>
          </a:p>
          <a:p>
            <a:pPr lvl="1"/>
            <a:r>
              <a:rPr lang="en-US" sz="2600" dirty="0" smtClean="0"/>
              <a:t>Education</a:t>
            </a:r>
          </a:p>
          <a:p>
            <a:pPr lvl="1"/>
            <a:r>
              <a:rPr lang="en-US" sz="2600" dirty="0" smtClean="0"/>
              <a:t>Job opportunities</a:t>
            </a:r>
          </a:p>
          <a:p>
            <a:pPr lvl="1"/>
            <a:r>
              <a:rPr lang="en-US" sz="2600" dirty="0" smtClean="0"/>
              <a:t>Medical care</a:t>
            </a:r>
          </a:p>
        </p:txBody>
      </p:sp>
    </p:spTree>
    <p:extLst>
      <p:ext uri="{BB962C8B-B14F-4D97-AF65-F5344CB8AC3E}">
        <p14:creationId xmlns:p14="http://schemas.microsoft.com/office/powerpoint/2010/main" val="23374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Rights</a:t>
            </a:r>
            <a:endParaRPr lang="en-US" sz="8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8307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BatangChe" pitchFamily="49" charset="-127"/>
                <a:ea typeface="BatangChe" pitchFamily="49" charset="-127"/>
              </a:rPr>
              <a:t>Definition:</a:t>
            </a:r>
          </a:p>
          <a:p>
            <a:r>
              <a:rPr lang="en-US" sz="2400" dirty="0" smtClean="0"/>
              <a:t>Powers and/or privileges granted to people either by agreement among themselves or by law.</a:t>
            </a:r>
            <a:endParaRPr lang="en-US" sz="2400" dirty="0"/>
          </a:p>
          <a:p>
            <a:r>
              <a:rPr lang="en-US" sz="2400" dirty="0" smtClean="0"/>
              <a:t>-speech</a:t>
            </a:r>
            <a:endParaRPr lang="en-US" sz="2400" dirty="0" smtClean="0"/>
          </a:p>
          <a:p>
            <a:r>
              <a:rPr lang="en-US" sz="2400" dirty="0" smtClean="0"/>
              <a:t>-religion</a:t>
            </a:r>
            <a:endParaRPr lang="en-US" sz="2400" dirty="0" smtClean="0"/>
          </a:p>
          <a:p>
            <a:r>
              <a:rPr lang="en-US" sz="2400" dirty="0" smtClean="0"/>
              <a:t>-press</a:t>
            </a:r>
            <a:endParaRPr lang="en-US" sz="2400" dirty="0" smtClean="0"/>
          </a:p>
          <a:p>
            <a:r>
              <a:rPr lang="en-US" sz="2400" dirty="0" smtClean="0"/>
              <a:t>-assemble</a:t>
            </a:r>
            <a:endParaRPr lang="en-US" sz="2400" dirty="0" smtClean="0"/>
          </a:p>
          <a:p>
            <a:r>
              <a:rPr lang="en-US" sz="2400" smtClean="0"/>
              <a:t>-bare  </a:t>
            </a:r>
            <a:r>
              <a:rPr lang="en-US" sz="2400" dirty="0" smtClean="0"/>
              <a:t>arms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4312"/>
            <a:ext cx="5076372" cy="62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</a:rPr>
              <a:t>Rights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1776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Natural</a:t>
            </a:r>
          </a:p>
          <a:p>
            <a:r>
              <a:rPr lang="en-US" dirty="0" smtClean="0"/>
              <a:t>Universal</a:t>
            </a:r>
          </a:p>
          <a:p>
            <a:r>
              <a:rPr lang="en-US" dirty="0" smtClean="0"/>
              <a:t>Belonging to all humankind</a:t>
            </a:r>
          </a:p>
          <a:p>
            <a:pPr lvl="1"/>
            <a:r>
              <a:rPr lang="en-US" sz="2800" dirty="0" smtClean="0"/>
              <a:t>Life</a:t>
            </a:r>
          </a:p>
          <a:p>
            <a:pPr lvl="1"/>
            <a:r>
              <a:rPr lang="en-US" sz="2800" dirty="0" smtClean="0"/>
              <a:t>Liberty</a:t>
            </a:r>
          </a:p>
          <a:p>
            <a:pPr lvl="1"/>
            <a:r>
              <a:rPr lang="en-US" sz="2800" dirty="0" smtClean="0"/>
              <a:t>Property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Today</a:t>
            </a:r>
          </a:p>
          <a:p>
            <a:r>
              <a:rPr lang="en-US" dirty="0" smtClean="0"/>
              <a:t>Bill of Rights</a:t>
            </a:r>
          </a:p>
          <a:p>
            <a:pPr lvl="1"/>
            <a:r>
              <a:rPr lang="en-US" sz="2800" dirty="0" smtClean="0"/>
              <a:t>Vote, speak freely, religion, equal justice</a:t>
            </a:r>
          </a:p>
          <a:p>
            <a:r>
              <a:rPr lang="en-US" dirty="0" smtClean="0"/>
              <a:t>Debates still ongoing for an expansion of rights</a:t>
            </a:r>
          </a:p>
          <a:p>
            <a:pPr lvl="1"/>
            <a:r>
              <a:rPr lang="en-US" sz="2800" dirty="0" smtClean="0"/>
              <a:t>Health care</a:t>
            </a:r>
          </a:p>
          <a:p>
            <a:pPr lvl="1"/>
            <a:r>
              <a:rPr lang="en-US" sz="2800" dirty="0" smtClean="0"/>
              <a:t>Clean environment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15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/>
              <a:t>Liberty</a:t>
            </a:r>
            <a:endParaRPr lang="en-US" sz="7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>
                <a:latin typeface="BatangChe" pitchFamily="49" charset="-127"/>
                <a:ea typeface="BatangChe" pitchFamily="49" charset="-127"/>
              </a:rPr>
              <a:t>Definition</a:t>
            </a:r>
            <a:r>
              <a:rPr lang="en-US" dirty="0" smtClean="0"/>
              <a:t>:</a:t>
            </a:r>
          </a:p>
          <a:p>
            <a:r>
              <a:rPr lang="en-US" sz="3600" dirty="0" smtClean="0"/>
              <a:t>Freedom</a:t>
            </a:r>
            <a:endParaRPr lang="en-US" sz="3600" dirty="0"/>
          </a:p>
          <a:p>
            <a:r>
              <a:rPr lang="en-US" sz="3600" dirty="0" smtClean="0"/>
              <a:t>-Speech</a:t>
            </a:r>
          </a:p>
          <a:p>
            <a:r>
              <a:rPr lang="en-US" sz="3600" dirty="0" smtClean="0"/>
              <a:t>-Religion</a:t>
            </a:r>
          </a:p>
          <a:p>
            <a:r>
              <a:rPr lang="en-US" sz="3600" dirty="0" smtClean="0"/>
              <a:t>-Travel</a:t>
            </a:r>
          </a:p>
          <a:p>
            <a:r>
              <a:rPr lang="en-US" sz="3600" dirty="0" smtClean="0"/>
              <a:t>- Political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381000"/>
            <a:ext cx="550068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9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</a:rPr>
              <a:t>Liberty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1776</a:t>
            </a:r>
          </a:p>
          <a:p>
            <a:r>
              <a:rPr lang="en-US" dirty="0" smtClean="0"/>
              <a:t>Colonist fought for freedom against Britain</a:t>
            </a:r>
          </a:p>
          <a:p>
            <a:r>
              <a:rPr lang="en-US" dirty="0" smtClean="0"/>
              <a:t>Freedom of gov’t to interfere with one’s life</a:t>
            </a:r>
          </a:p>
          <a:p>
            <a:r>
              <a:rPr lang="en-US" dirty="0" smtClean="0"/>
              <a:t>1/5 of the population was enslaved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Today</a:t>
            </a:r>
          </a:p>
          <a:p>
            <a:r>
              <a:rPr lang="en-US" dirty="0" smtClean="0"/>
              <a:t>Ability to make own choices but limits must be placed on those choices</a:t>
            </a:r>
          </a:p>
          <a:p>
            <a:pPr lvl="1"/>
            <a:r>
              <a:rPr lang="en-US" dirty="0" smtClean="0"/>
              <a:t>Who they are</a:t>
            </a:r>
          </a:p>
          <a:p>
            <a:pPr lvl="1"/>
            <a:r>
              <a:rPr lang="en-US" dirty="0" smtClean="0"/>
              <a:t>How they live</a:t>
            </a:r>
          </a:p>
          <a:p>
            <a:pPr lvl="1"/>
            <a:r>
              <a:rPr lang="en-US" dirty="0" smtClean="0"/>
              <a:t>What they believe</a:t>
            </a:r>
          </a:p>
          <a:p>
            <a:r>
              <a:rPr lang="en-US" dirty="0" smtClean="0"/>
              <a:t>Who should set those limits??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29000" cy="1162050"/>
          </a:xfrm>
        </p:spPr>
        <p:txBody>
          <a:bodyPr>
            <a:noAutofit/>
          </a:bodyPr>
          <a:lstStyle/>
          <a:p>
            <a:r>
              <a:rPr lang="en-US" sz="4800" dirty="0" smtClean="0"/>
              <a:t>Opportunity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BatangChe" pitchFamily="49" charset="-127"/>
                <a:ea typeface="BatangChe" pitchFamily="49" charset="-127"/>
              </a:rPr>
              <a:t>Definition:</a:t>
            </a:r>
          </a:p>
          <a:p>
            <a:r>
              <a:rPr lang="en-US" sz="4000" dirty="0" smtClean="0">
                <a:ea typeface="BatangChe" pitchFamily="49" charset="-127"/>
              </a:rPr>
              <a:t>The chance to do achieve a dream</a:t>
            </a:r>
            <a:endParaRPr lang="en-US" sz="4000" dirty="0">
              <a:ea typeface="BatangChe" pitchFamily="49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29494"/>
            <a:ext cx="6138433" cy="307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4919233" cy="332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4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Opportunity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1776</a:t>
            </a:r>
          </a:p>
          <a:p>
            <a:r>
              <a:rPr lang="en-US" dirty="0" smtClean="0"/>
              <a:t>“Every man may be master and owner of his </a:t>
            </a:r>
            <a:r>
              <a:rPr lang="en-US" dirty="0" err="1" smtClean="0"/>
              <a:t>owne</a:t>
            </a:r>
            <a:r>
              <a:rPr lang="en-US" dirty="0" smtClean="0"/>
              <a:t> </a:t>
            </a:r>
            <a:r>
              <a:rPr lang="en-US" dirty="0" err="1" smtClean="0"/>
              <a:t>labour</a:t>
            </a:r>
            <a:r>
              <a:rPr lang="en-US" dirty="0" smtClean="0"/>
              <a:t> and land.”</a:t>
            </a:r>
          </a:p>
          <a:p>
            <a:pPr lvl="1"/>
            <a:r>
              <a:rPr lang="en-US" dirty="0" smtClean="0"/>
              <a:t>John Smith, 1607</a:t>
            </a:r>
            <a:endParaRPr lang="en-US" dirty="0"/>
          </a:p>
          <a:p>
            <a:r>
              <a:rPr lang="en-US" dirty="0" smtClean="0"/>
              <a:t>Lured many colonists to the new land (America)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Today</a:t>
            </a:r>
          </a:p>
          <a:p>
            <a:r>
              <a:rPr lang="en-US" dirty="0" smtClean="0"/>
              <a:t>Opportunities still draws people to the USA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Job</a:t>
            </a:r>
          </a:p>
          <a:p>
            <a:pPr lvl="1"/>
            <a:r>
              <a:rPr lang="en-US" dirty="0" smtClean="0"/>
              <a:t>Live in peace</a:t>
            </a:r>
          </a:p>
          <a:p>
            <a:r>
              <a:rPr lang="en-US" dirty="0" smtClean="0"/>
              <a:t>Is </a:t>
            </a:r>
            <a:r>
              <a:rPr lang="en-US" i="1" dirty="0" smtClean="0"/>
              <a:t>true</a:t>
            </a:r>
            <a:r>
              <a:rPr lang="en-US" dirty="0" smtClean="0"/>
              <a:t> opportunity </a:t>
            </a:r>
            <a:r>
              <a:rPr lang="en-US" i="1" dirty="0" smtClean="0"/>
              <a:t>available to all</a:t>
            </a:r>
            <a:r>
              <a:rPr lang="en-US" dirty="0" smtClean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364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American Ideals</vt:lpstr>
      <vt:lpstr>EQUALITY</vt:lpstr>
      <vt:lpstr>Equality</vt:lpstr>
      <vt:lpstr>Rights</vt:lpstr>
      <vt:lpstr>Rights</vt:lpstr>
      <vt:lpstr>Liberty</vt:lpstr>
      <vt:lpstr>Liberty</vt:lpstr>
      <vt:lpstr>Opportunity</vt:lpstr>
      <vt:lpstr>Opportunity</vt:lpstr>
      <vt:lpstr>Democracy</vt:lpstr>
      <vt:lpstr>Democracy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Ideals</dc:title>
  <dc:creator>Devine, Laura</dc:creator>
  <cp:lastModifiedBy>Devine, Laura</cp:lastModifiedBy>
  <cp:revision>10</cp:revision>
  <dcterms:created xsi:type="dcterms:W3CDTF">2012-09-14T17:41:56Z</dcterms:created>
  <dcterms:modified xsi:type="dcterms:W3CDTF">2012-09-20T19:09:55Z</dcterms:modified>
</cp:coreProperties>
</file>