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2"/>
  </p:handout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  <p:sldId id="261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560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6AC424-F447-42B4-AEB7-8BCB2489B65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1B67C5-DBBE-4310-B7C5-9D6D511ED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FB647-36C8-44D0-9C8C-D8EC3749489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3058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Breakfast: Most Important </a:t>
            </a:r>
            <a:r>
              <a:rPr lang="en-US" sz="3600" dirty="0"/>
              <a:t>M</a:t>
            </a:r>
            <a:r>
              <a:rPr lang="en-US" sz="3600" dirty="0" smtClean="0"/>
              <a:t>eal of the Day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62200"/>
            <a:ext cx="7848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4940" y="1849555"/>
            <a:ext cx="762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Vitamin C</a:t>
            </a:r>
            <a:r>
              <a:rPr lang="en-US" sz="3200" dirty="0"/>
              <a:t>: Vitamin C is a water-soluble vitamin that is naturally present in some foods, added to others, and available as a dietary supplement. </a:t>
            </a:r>
          </a:p>
          <a:p>
            <a:r>
              <a:rPr lang="en-US" sz="3200" dirty="0"/>
              <a:t>Vitamin C (ascorbic acid) is a water-soluble vitamin, which is needed by the body to form collagen in bones, cartilage, muscle, and blood vessels. Good sources include citrus fruits , broccoli, and fortified </a:t>
            </a:r>
            <a:r>
              <a:rPr lang="en-US" sz="3200" dirty="0" smtClean="0"/>
              <a:t>foods.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40" y="152400"/>
            <a:ext cx="8305800" cy="195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33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073" y="609600"/>
            <a:ext cx="8686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provide 25% of protein, calcium, iron, Vitamin A, Vitamin C, and calories</a:t>
            </a: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provide complex carbohydrates for energy, protein and fats to help you feel full, whole grains for fiber</a:t>
            </a: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be low in fats, high in fiber to prevent the mid morning slump.(Feeling sluggish, headache, nausea, lack of concentration)</a:t>
            </a:r>
          </a:p>
          <a:p>
            <a:endParaRPr lang="en-US" sz="3200" dirty="0" smtClean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23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073" y="6096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Arial Rounded MT Bold" panose="020F0704030504030204" pitchFamily="34" charset="0"/>
            </a:endParaRPr>
          </a:p>
          <a:p>
            <a:r>
              <a:rPr lang="en-US" sz="3200" dirty="0">
                <a:latin typeface="Arial Rounded MT Bold" panose="020F0704030504030204" pitchFamily="34" charset="0"/>
              </a:rPr>
              <a:t>Skipping breakfast can make you feel tired, irritable, or sad. Even grabbing some fresh fruit or a bowl of cereal can help boost your mood. </a:t>
            </a:r>
            <a:endParaRPr lang="en-US" sz="3200" dirty="0" smtClean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Eating Breakfast can decrease likelihood of getting diabetes and helps maintain healthy weight.</a:t>
            </a:r>
            <a:endParaRPr lang="en-US" sz="3200" dirty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55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63537"/>
            <a:ext cx="4238625" cy="4238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4371" y="828249"/>
            <a:ext cx="4309629" cy="550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Good choices for breakfast: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fruits and 	vegetables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	whole grain bread 	and cereals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low fat dairy 	products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	low fat protein 	products</a:t>
            </a:r>
          </a:p>
          <a:p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8719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824" y="416272"/>
            <a:ext cx="8676565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Protein: </a:t>
            </a:r>
            <a:r>
              <a:rPr lang="en-US" sz="3200" dirty="0" smtClean="0"/>
              <a:t>essential </a:t>
            </a:r>
            <a:r>
              <a:rPr lang="en-US" sz="3200" dirty="0"/>
              <a:t>nutrients for the human </a:t>
            </a:r>
            <a:r>
              <a:rPr lang="en-US" sz="3200" dirty="0" smtClean="0"/>
              <a:t>body</a:t>
            </a:r>
            <a:r>
              <a:rPr lang="en-US" sz="3200" dirty="0"/>
              <a:t>.</a:t>
            </a:r>
            <a:r>
              <a:rPr lang="en-US" sz="3200" dirty="0" smtClean="0"/>
              <a:t> They </a:t>
            </a:r>
            <a:r>
              <a:rPr lang="en-US" sz="3200" dirty="0"/>
              <a:t>are one of the building blocks </a:t>
            </a:r>
            <a:endParaRPr lang="en-US" sz="3200" dirty="0" smtClean="0"/>
          </a:p>
          <a:p>
            <a:r>
              <a:rPr lang="en-US" sz="3200" dirty="0" smtClean="0"/>
              <a:t>of </a:t>
            </a:r>
            <a:r>
              <a:rPr lang="en-US" sz="3200" dirty="0"/>
              <a:t>body tissue, and can also serve as a fuel source. </a:t>
            </a:r>
            <a:r>
              <a:rPr lang="en-US" sz="3200" dirty="0" smtClean="0"/>
              <a:t>As </a:t>
            </a:r>
            <a:r>
              <a:rPr lang="en-US" sz="3200" dirty="0"/>
              <a:t>a fuel, proteins contain </a:t>
            </a:r>
            <a:r>
              <a:rPr lang="en-US" sz="3200" dirty="0" smtClean="0"/>
              <a:t>4cal </a:t>
            </a:r>
            <a:r>
              <a:rPr lang="en-US" sz="3200" dirty="0"/>
              <a:t>per </a:t>
            </a:r>
            <a:r>
              <a:rPr lang="en-US" sz="3200" dirty="0" smtClean="0"/>
              <a:t>gram</a:t>
            </a:r>
            <a:r>
              <a:rPr lang="en-US" sz="3200" dirty="0"/>
              <a:t>.</a:t>
            </a:r>
            <a:endParaRPr lang="en-US" sz="3200" dirty="0" smtClean="0"/>
          </a:p>
          <a:p>
            <a:r>
              <a:rPr lang="en-US" sz="3200" dirty="0" smtClean="0"/>
              <a:t>Good sources include seafood, white meat poultry, low fat milk, cheese and  yogurt, beans, </a:t>
            </a:r>
          </a:p>
          <a:p>
            <a:r>
              <a:rPr lang="en-US" sz="3200" dirty="0" smtClean="0"/>
              <a:t>soy, lean red meats.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648200"/>
            <a:ext cx="5638800" cy="207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-1142999"/>
            <a:ext cx="85344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r>
              <a:rPr lang="en-US" sz="3200" b="1" dirty="0" smtClean="0"/>
              <a:t>Iron: </a:t>
            </a:r>
            <a:r>
              <a:rPr lang="en-US" sz="3200" dirty="0" smtClean="0"/>
              <a:t>Iron </a:t>
            </a:r>
            <a:r>
              <a:rPr lang="en-US" sz="3200" dirty="0"/>
              <a:t>is an essential nutrient that carries oxygen and forms part of the </a:t>
            </a:r>
            <a:endParaRPr lang="en-US" sz="3200" dirty="0" smtClean="0"/>
          </a:p>
          <a:p>
            <a:r>
              <a:rPr lang="en-US" sz="3200" dirty="0" smtClean="0"/>
              <a:t>oxygen-carrying </a:t>
            </a:r>
            <a:r>
              <a:rPr lang="en-US" sz="3200" dirty="0"/>
              <a:t>proteins, </a:t>
            </a:r>
            <a:r>
              <a:rPr lang="en-US" sz="3200" dirty="0" smtClean="0"/>
              <a:t>hemoglobin </a:t>
            </a:r>
            <a:r>
              <a:rPr lang="en-US" sz="3200" dirty="0"/>
              <a:t>in red blood cells and myoglobin in muscle. </a:t>
            </a:r>
            <a:endParaRPr lang="en-US" sz="3200" dirty="0" smtClean="0"/>
          </a:p>
          <a:p>
            <a:r>
              <a:rPr lang="en-US" sz="3200" dirty="0" smtClean="0"/>
              <a:t>It </a:t>
            </a:r>
            <a:r>
              <a:rPr lang="en-US" sz="3200" dirty="0"/>
              <a:t>is also a necessary component of various </a:t>
            </a:r>
            <a:r>
              <a:rPr lang="en-US" sz="3200" dirty="0" smtClean="0"/>
              <a:t>enzymes. Good sources include red meats, </a:t>
            </a:r>
          </a:p>
          <a:p>
            <a:r>
              <a:rPr lang="en-US" sz="3200" dirty="0"/>
              <a:t>(</a:t>
            </a:r>
            <a:r>
              <a:rPr lang="en-US" sz="3200" dirty="0" smtClean="0"/>
              <a:t>easily absorbed), dark green leafy vegetables, grains, eggs, fruits</a:t>
            </a:r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0"/>
            <a:ext cx="5638800" cy="207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55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404338"/>
            <a:ext cx="4267200" cy="145366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/>
              <a:t>Fiber</a:t>
            </a:r>
            <a:r>
              <a:rPr lang="en-US" sz="3200" dirty="0" smtClean="0"/>
              <a:t>:  Coming </a:t>
            </a:r>
            <a:r>
              <a:rPr lang="en-US" sz="3200" dirty="0"/>
              <a:t>in thousands of forms, fiber is a term for all parts of plant foods the </a:t>
            </a:r>
            <a:r>
              <a:rPr lang="en-US" sz="3200" dirty="0" smtClean="0"/>
              <a:t>body </a:t>
            </a:r>
            <a:r>
              <a:rPr lang="en-US" sz="3200" dirty="0"/>
              <a:t>cannot digest. Found in all fruits and vegetables, as well as whole grains and </a:t>
            </a:r>
            <a:r>
              <a:rPr lang="en-US" sz="3200" dirty="0" smtClean="0"/>
              <a:t>legumes</a:t>
            </a:r>
            <a:r>
              <a:rPr lang="en-US" sz="3200" dirty="0"/>
              <a:t>, fiber travels through the body without breaking down. It passes through </a:t>
            </a:r>
            <a:r>
              <a:rPr lang="en-US" sz="3200" dirty="0" smtClean="0"/>
              <a:t>the </a:t>
            </a:r>
            <a:r>
              <a:rPr lang="en-US" sz="3200" dirty="0"/>
              <a:t>body and makes a quick exit. Though </a:t>
            </a:r>
            <a:r>
              <a:rPr lang="en-US" sz="3200" dirty="0" smtClean="0"/>
              <a:t>fiber is not </a:t>
            </a:r>
            <a:r>
              <a:rPr lang="en-US" sz="3200" dirty="0"/>
              <a:t>absorbed by the </a:t>
            </a:r>
            <a:r>
              <a:rPr lang="en-US" sz="3200" dirty="0" smtClean="0"/>
              <a:t>body</a:t>
            </a:r>
            <a:r>
              <a:rPr lang="en-US" sz="3200" dirty="0"/>
              <a:t>, it has a variety of health benefits, such as assisting in weight loss and constipation and helping regulate various gastrointestinal </a:t>
            </a:r>
            <a:r>
              <a:rPr lang="en-US" sz="3200" dirty="0" smtClean="0"/>
              <a:t>disorders. Good sources include whole grains, nuts, legumes, fruits and vegetables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7527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990600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Calcium: </a:t>
            </a:r>
            <a:r>
              <a:rPr lang="en-US" sz="3200" dirty="0"/>
              <a:t>The mineral calcium is well-known for its key role in bone health. </a:t>
            </a:r>
          </a:p>
          <a:p>
            <a:r>
              <a:rPr lang="en-US" sz="3200" dirty="0"/>
              <a:t>Calcium also helps maintain heart rhythm, muscle function, and more. </a:t>
            </a:r>
          </a:p>
          <a:p>
            <a:r>
              <a:rPr lang="en-US" sz="3200" dirty="0"/>
              <a:t>Because of its health benefits, calcium is one of the best-selling supplements in the </a:t>
            </a:r>
            <a:r>
              <a:rPr lang="en-US" sz="3200" dirty="0" smtClean="0"/>
              <a:t>U.S.A. Good </a:t>
            </a:r>
            <a:r>
              <a:rPr lang="en-US" sz="3200" dirty="0"/>
              <a:t>sources include </a:t>
            </a:r>
            <a:r>
              <a:rPr lang="en-US" sz="3200" b="1" dirty="0"/>
              <a:t>low fat dairy products, dark green leafy vegetables, food </a:t>
            </a:r>
            <a:r>
              <a:rPr lang="en-US" sz="3200" b="1" dirty="0" smtClean="0"/>
              <a:t>fortified </a:t>
            </a:r>
            <a:r>
              <a:rPr lang="en-US" sz="3200" b="1" dirty="0"/>
              <a:t>with calcium like juices and breads</a:t>
            </a:r>
          </a:p>
        </p:txBody>
      </p:sp>
    </p:spTree>
    <p:extLst>
      <p:ext uri="{BB962C8B-B14F-4D97-AF65-F5344CB8AC3E}">
        <p14:creationId xmlns:p14="http://schemas.microsoft.com/office/powerpoint/2010/main" val="1355407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4940" y="990600"/>
            <a:ext cx="77132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Vitamin A</a:t>
            </a:r>
            <a:r>
              <a:rPr lang="en-US" sz="3200" dirty="0"/>
              <a:t>: fat-soluble vitamin that is naturally present in many foods. </a:t>
            </a:r>
            <a:r>
              <a:rPr lang="en-US" sz="3200" dirty="0" smtClean="0"/>
              <a:t>Vitamin </a:t>
            </a:r>
            <a:r>
              <a:rPr lang="en-US" sz="3200" dirty="0"/>
              <a:t>A is important for normal vision, the immune system, and reproduction. </a:t>
            </a:r>
            <a:r>
              <a:rPr lang="en-US" sz="3200" dirty="0" smtClean="0"/>
              <a:t>Vitamin </a:t>
            </a:r>
            <a:r>
              <a:rPr lang="en-US" sz="3200" dirty="0"/>
              <a:t>A also helps the heart, lungs, kidneys, and other organs work properly.</a:t>
            </a:r>
          </a:p>
          <a:p>
            <a:r>
              <a:rPr lang="en-US" sz="3200" dirty="0"/>
              <a:t>Good sources include dark red and orange vegetable, liver, and fortified food products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70" y="4871419"/>
            <a:ext cx="8305800" cy="195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42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548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Constantia</vt:lpstr>
      <vt:lpstr>Wingdings 2</vt:lpstr>
      <vt:lpstr>Flow</vt:lpstr>
      <vt:lpstr>Breakfast: Most Important Meal of the 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Breakfast: Most Important Meal of the Day</dc:title>
  <dc:creator>mock</dc:creator>
  <cp:lastModifiedBy>Hartsfield, Virginia</cp:lastModifiedBy>
  <cp:revision>21</cp:revision>
  <cp:lastPrinted>2017-01-18T12:26:30Z</cp:lastPrinted>
  <dcterms:created xsi:type="dcterms:W3CDTF">2014-01-08T18:17:36Z</dcterms:created>
  <dcterms:modified xsi:type="dcterms:W3CDTF">2017-01-18T12:26:44Z</dcterms:modified>
</cp:coreProperties>
</file>