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584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380C1-DD70-4DCA-808F-24CA438ABABC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631388-019E-4306-8ED7-2A14917BAB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1076CC-768B-426C-A82C-D901037DFD53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7D819-17A1-4901-889F-CCCA68AE7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CF5A72-F710-4B19-BE56-0EA41F58DE6A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AA44A-3F2B-4887-906C-A0E0C95B77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80321F-FE71-4F17-A097-5926FC37FA92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4002A-49C4-4279-A423-4F254A32C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3B2A09-6189-4633-9132-5055E4F289F1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B65E1-0DE0-49CF-B345-7A3BF3E0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815A0F-0FAC-4261-B6DA-CF8F898826CA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AA166-6426-411A-BC0E-CB40C1F34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3A343-4E89-4F21-B529-57C18036FA0D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59654-1803-485F-B2FE-1FD0A83ED4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026CD3-B3EB-4EA8-BFF2-8BDB37C1C37E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C3FC6-234E-43AE-BC1C-568D3FB60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98E9A4-A720-4A76-8989-CE17F526A920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6B905-B84A-426D-8185-F807566A83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BC6D4-F4B3-4704-9D9B-0D2250FB5026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54F46-EC66-49C5-80EF-248E544306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DAB878-A9F8-470A-A076-987349C87EDA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0010-9449-4352-8C37-8489A64E95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481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EBE6C503-C82A-4E65-A0EB-6EFC35EFEA12}" type="datetimeFigureOut">
              <a:rPr lang="en-US"/>
              <a:pPr/>
              <a:t>9/2/2015</a:t>
            </a:fld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48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A73803A7-8146-42E9-A1E1-8183293C12A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433388" y="1544638"/>
            <a:ext cx="6480175" cy="1752600"/>
          </a:xfrm>
        </p:spPr>
        <p:txBody>
          <a:bodyPr tIns="0" rIns="45720" bIns="0" anchor="b"/>
          <a:lstStyle/>
          <a:p>
            <a:pPr marL="0" indent="0" algn="r">
              <a:buFont typeface="Wingdings" pitchFamily="2" charset="2"/>
              <a:buNone/>
            </a:pPr>
            <a:r>
              <a:rPr lang="en-US" sz="2200" dirty="0"/>
              <a:t>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</a:t>
            </a:r>
            <a:r>
              <a:rPr lang="en-US" sz="2200" dirty="0"/>
              <a:t>Grade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sz="2200" dirty="0"/>
              <a:t>Mr</a:t>
            </a:r>
            <a:r>
              <a:rPr lang="en-US" sz="2200" dirty="0" smtClean="0"/>
              <a:t>. Wert</a:t>
            </a:r>
            <a:endParaRPr lang="en-US" sz="2200" dirty="0"/>
          </a:p>
          <a:p>
            <a:pPr marL="0" indent="0" algn="r">
              <a:buFont typeface="Wingdings" pitchFamily="2" charset="2"/>
              <a:buNone/>
            </a:pPr>
            <a:r>
              <a:rPr lang="en-US" sz="2200" dirty="0"/>
              <a:t>Rotation Day #1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43000" y="3657600"/>
            <a:ext cx="7086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/>
              <a:t>Technology and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Agenda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Seating / Attendance</a:t>
            </a:r>
          </a:p>
          <a:p>
            <a:r>
              <a:rPr lang="en-US"/>
              <a:t>Rules</a:t>
            </a:r>
          </a:p>
          <a:p>
            <a:r>
              <a:rPr lang="en-US"/>
              <a:t>Class Overview</a:t>
            </a:r>
          </a:p>
          <a:p>
            <a:r>
              <a:rPr lang="en-US"/>
              <a:t>What is Technology?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 on time and prepared</a:t>
            </a:r>
          </a:p>
          <a:p>
            <a:pPr>
              <a:lnSpc>
                <a:spcPct val="90000"/>
              </a:lnSpc>
            </a:pPr>
            <a:r>
              <a:rPr lang="en-US" dirty="0"/>
              <a:t>Act like a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grader</a:t>
            </a:r>
          </a:p>
          <a:p>
            <a:pPr>
              <a:lnSpc>
                <a:spcPct val="90000"/>
              </a:lnSpc>
            </a:pPr>
            <a:r>
              <a:rPr lang="en-US" dirty="0"/>
              <a:t>No food or drink</a:t>
            </a:r>
          </a:p>
          <a:p>
            <a:pPr>
              <a:lnSpc>
                <a:spcPct val="90000"/>
              </a:lnSpc>
            </a:pPr>
            <a:r>
              <a:rPr lang="en-US" dirty="0"/>
              <a:t>Just because you can walk around doesn’t mean you have to walk around</a:t>
            </a:r>
          </a:p>
          <a:p>
            <a:pPr>
              <a:lnSpc>
                <a:spcPct val="90000"/>
              </a:lnSpc>
            </a:pPr>
            <a:r>
              <a:rPr lang="en-US" dirty="0"/>
              <a:t>If it isn’t used in class today… don’t touch it</a:t>
            </a:r>
          </a:p>
          <a:p>
            <a:pPr>
              <a:lnSpc>
                <a:spcPct val="90000"/>
              </a:lnSpc>
            </a:pPr>
            <a:r>
              <a:rPr lang="en-US" dirty="0"/>
              <a:t>If it doesn’t add to the class… don’t say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technology and tech. ed.?</a:t>
            </a:r>
          </a:p>
          <a:p>
            <a:r>
              <a:rPr lang="en-US" dirty="0" smtClean="0"/>
              <a:t>Tower of pong</a:t>
            </a:r>
          </a:p>
          <a:p>
            <a:r>
              <a:rPr lang="en-US" dirty="0" smtClean="0"/>
              <a:t>Intro to engineering</a:t>
            </a:r>
          </a:p>
          <a:p>
            <a:r>
              <a:rPr lang="en-US" dirty="0" smtClean="0"/>
              <a:t>Rockets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Ergonomics</a:t>
            </a:r>
          </a:p>
          <a:p>
            <a:r>
              <a:rPr lang="en-US" dirty="0" smtClean="0"/>
              <a:t>Manufacturing</a:t>
            </a:r>
          </a:p>
          <a:p>
            <a:r>
              <a:rPr lang="en-US" dirty="0" err="1" smtClean="0"/>
              <a:t>Archetecture</a:t>
            </a:r>
            <a:r>
              <a:rPr lang="en-US" dirty="0" smtClean="0"/>
              <a:t> Design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Importance?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Which specific classes?</a:t>
            </a:r>
          </a:p>
          <a:p>
            <a:r>
              <a:rPr lang="en-US"/>
              <a:t>Why are they important?</a:t>
            </a:r>
          </a:p>
          <a:p>
            <a:r>
              <a:rPr lang="en-US"/>
              <a:t>What information is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What is Tech. 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What is Technology?</a:t>
            </a:r>
          </a:p>
          <a:p>
            <a:pPr>
              <a:lnSpc>
                <a:spcPct val="90000"/>
              </a:lnSpc>
            </a:pPr>
            <a:r>
              <a:rPr lang="en-US"/>
              <a:t>Suffix – ology</a:t>
            </a:r>
          </a:p>
          <a:p>
            <a:pPr lvl="1">
              <a:lnSpc>
                <a:spcPct val="90000"/>
              </a:lnSpc>
            </a:pPr>
            <a:r>
              <a:rPr lang="en-US"/>
              <a:t>The study of…</a:t>
            </a:r>
          </a:p>
          <a:p>
            <a:pPr>
              <a:lnSpc>
                <a:spcPct val="90000"/>
              </a:lnSpc>
            </a:pPr>
            <a:r>
              <a:rPr lang="en-US"/>
              <a:t>Prefix – Techno</a:t>
            </a:r>
          </a:p>
          <a:p>
            <a:pPr lvl="1">
              <a:lnSpc>
                <a:spcPct val="90000"/>
              </a:lnSpc>
            </a:pPr>
            <a:r>
              <a:rPr lang="en-US"/>
              <a:t>The art of making things</a:t>
            </a:r>
          </a:p>
          <a:p>
            <a:pPr>
              <a:lnSpc>
                <a:spcPct val="90000"/>
              </a:lnSpc>
            </a:pPr>
            <a:r>
              <a:rPr lang="en-US"/>
              <a:t>Definition – The study of the art of making things</a:t>
            </a:r>
          </a:p>
          <a:p>
            <a:pPr>
              <a:lnSpc>
                <a:spcPct val="90000"/>
              </a:lnSpc>
            </a:pPr>
            <a:r>
              <a:rPr lang="en-US"/>
              <a:t>Or….</a:t>
            </a:r>
          </a:p>
          <a:p>
            <a:pPr lvl="1">
              <a:lnSpc>
                <a:spcPct val="90000"/>
              </a:lnSpc>
            </a:pPr>
            <a:r>
              <a:rPr lang="en-US"/>
              <a:t>The study of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The Study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Trend Extrapolation</a:t>
            </a:r>
          </a:p>
          <a:p>
            <a:pPr lvl="1"/>
            <a:r>
              <a:rPr lang="en-US"/>
              <a:t>What was? What is? What will be?</a:t>
            </a:r>
          </a:p>
          <a:p>
            <a:r>
              <a:rPr lang="en-US"/>
              <a:t>Pencil Extrapolation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 anchorCtr="0"/>
          <a:lstStyle/>
          <a:p>
            <a:r>
              <a:rPr lang="en-US"/>
              <a:t>Homework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10 Technological Items</a:t>
            </a:r>
          </a:p>
          <a:p>
            <a:r>
              <a:rPr lang="en-US"/>
              <a:t>5 jobs that use technology</a:t>
            </a:r>
          </a:p>
          <a:p>
            <a:r>
              <a:rPr lang="en-US"/>
              <a:t>5 things you couldn’t “live without”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393</TotalTime>
  <Words>187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Orbit</vt:lpstr>
      <vt:lpstr>PowerPoint Presentation</vt:lpstr>
      <vt:lpstr>Agenda</vt:lpstr>
      <vt:lpstr>Rules</vt:lpstr>
      <vt:lpstr>Course Overview</vt:lpstr>
      <vt:lpstr>Importance?</vt:lpstr>
      <vt:lpstr>What is Tech. Ed?</vt:lpstr>
      <vt:lpstr>The Study of Change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Tech Ed</dc:title>
  <dc:creator>Josh</dc:creator>
  <cp:lastModifiedBy>Wert, David</cp:lastModifiedBy>
  <cp:revision>36</cp:revision>
  <dcterms:created xsi:type="dcterms:W3CDTF">2007-10-28T12:52:18Z</dcterms:created>
  <dcterms:modified xsi:type="dcterms:W3CDTF">2015-09-02T13:52:29Z</dcterms:modified>
</cp:coreProperties>
</file>