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3" r:id="rId2"/>
    <p:sldId id="284" r:id="rId3"/>
    <p:sldId id="285" r:id="rId4"/>
    <p:sldId id="292" r:id="rId5"/>
    <p:sldId id="303" r:id="rId6"/>
    <p:sldId id="299" r:id="rId7"/>
    <p:sldId id="300" r:id="rId8"/>
    <p:sldId id="291" r:id="rId9"/>
    <p:sldId id="294" r:id="rId10"/>
    <p:sldId id="305" r:id="rId11"/>
    <p:sldId id="256" r:id="rId12"/>
    <p:sldId id="308" r:id="rId13"/>
    <p:sldId id="297" r:id="rId14"/>
    <p:sldId id="304" r:id="rId15"/>
    <p:sldId id="307"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F0000"/>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CE8CBB-F8ED-4C97-B63F-5BF0D88D0EF3}" v="13" dt="2024-03-07T16:31:48.6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0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Aloon, Steve" userId="db202ca8-9bc3-430d-ac22-89de6dd889d8" providerId="ADAL" clId="{BB4E85CD-9A5C-4E92-A81C-1AB3761158BE}"/>
    <pc:docChg chg="modSld">
      <pc:chgData name="McAloon, Steve" userId="db202ca8-9bc3-430d-ac22-89de6dd889d8" providerId="ADAL" clId="{BB4E85CD-9A5C-4E92-A81C-1AB3761158BE}" dt="2022-03-08T18:43:51.949" v="456" actId="20577"/>
      <pc:docMkLst>
        <pc:docMk/>
      </pc:docMkLst>
      <pc:sldChg chg="modSp">
        <pc:chgData name="McAloon, Steve" userId="db202ca8-9bc3-430d-ac22-89de6dd889d8" providerId="ADAL" clId="{BB4E85CD-9A5C-4E92-A81C-1AB3761158BE}" dt="2022-03-08T18:43:51.949" v="456" actId="20577"/>
        <pc:sldMkLst>
          <pc:docMk/>
          <pc:sldMk cId="1516234398" sldId="283"/>
        </pc:sldMkLst>
        <pc:spChg chg="mod">
          <ac:chgData name="McAloon, Steve" userId="db202ca8-9bc3-430d-ac22-89de6dd889d8" providerId="ADAL" clId="{BB4E85CD-9A5C-4E92-A81C-1AB3761158BE}" dt="2022-03-08T18:43:51.949" v="456" actId="20577"/>
          <ac:spMkLst>
            <pc:docMk/>
            <pc:sldMk cId="1516234398" sldId="283"/>
            <ac:spMk id="4" creationId="{00000000-0000-0000-0000-000000000000}"/>
          </ac:spMkLst>
        </pc:spChg>
      </pc:sldChg>
      <pc:sldChg chg="modSp">
        <pc:chgData name="McAloon, Steve" userId="db202ca8-9bc3-430d-ac22-89de6dd889d8" providerId="ADAL" clId="{BB4E85CD-9A5C-4E92-A81C-1AB3761158BE}" dt="2022-03-08T14:31:29.235" v="178" actId="20577"/>
        <pc:sldMkLst>
          <pc:docMk/>
          <pc:sldMk cId="2535299625" sldId="305"/>
        </pc:sldMkLst>
        <pc:graphicFrameChg chg="mod modGraphic">
          <ac:chgData name="McAloon, Steve" userId="db202ca8-9bc3-430d-ac22-89de6dd889d8" providerId="ADAL" clId="{BB4E85CD-9A5C-4E92-A81C-1AB3761158BE}" dt="2022-03-08T14:31:29.235" v="178" actId="20577"/>
          <ac:graphicFrameMkLst>
            <pc:docMk/>
            <pc:sldMk cId="2535299625" sldId="305"/>
            <ac:graphicFrameMk id="7" creationId="{813D12D1-F7AC-41BA-86AC-5D26425E6901}"/>
          </ac:graphicFrameMkLst>
        </pc:graphicFrameChg>
      </pc:sldChg>
    </pc:docChg>
  </pc:docChgLst>
  <pc:docChgLst>
    <pc:chgData name="McAloon, Steve" userId="db202ca8-9bc3-430d-ac22-89de6dd889d8" providerId="ADAL" clId="{653C4B70-0246-4F67-9BCB-6A721E28269C}"/>
    <pc:docChg chg="custSel modSld">
      <pc:chgData name="McAloon, Steve" userId="db202ca8-9bc3-430d-ac22-89de6dd889d8" providerId="ADAL" clId="{653C4B70-0246-4F67-9BCB-6A721E28269C}" dt="2023-02-01T15:15:32.871" v="159" actId="313"/>
      <pc:docMkLst>
        <pc:docMk/>
      </pc:docMkLst>
      <pc:sldChg chg="modSp mod">
        <pc:chgData name="McAloon, Steve" userId="db202ca8-9bc3-430d-ac22-89de6dd889d8" providerId="ADAL" clId="{653C4B70-0246-4F67-9BCB-6A721E28269C}" dt="2023-02-01T15:15:32.871" v="159" actId="313"/>
        <pc:sldMkLst>
          <pc:docMk/>
          <pc:sldMk cId="1516234398" sldId="283"/>
        </pc:sldMkLst>
        <pc:spChg chg="mod">
          <ac:chgData name="McAloon, Steve" userId="db202ca8-9bc3-430d-ac22-89de6dd889d8" providerId="ADAL" clId="{653C4B70-0246-4F67-9BCB-6A721E28269C}" dt="2023-02-01T15:15:32.871" v="159" actId="313"/>
          <ac:spMkLst>
            <pc:docMk/>
            <pc:sldMk cId="1516234398" sldId="283"/>
            <ac:spMk id="4" creationId="{00000000-0000-0000-0000-000000000000}"/>
          </ac:spMkLst>
        </pc:spChg>
      </pc:sldChg>
    </pc:docChg>
  </pc:docChgLst>
  <pc:docChgLst>
    <pc:chgData name="McAloon, Steve" userId="db202ca8-9bc3-430d-ac22-89de6dd889d8" providerId="ADAL" clId="{FB6FC8FF-EDB1-4D9E-B223-F8EC174016B2}"/>
    <pc:docChg chg="custSel modSld">
      <pc:chgData name="McAloon, Steve" userId="db202ca8-9bc3-430d-ac22-89de6dd889d8" providerId="ADAL" clId="{FB6FC8FF-EDB1-4D9E-B223-F8EC174016B2}" dt="2023-03-02T16:17:34.438" v="903" actId="20577"/>
      <pc:docMkLst>
        <pc:docMk/>
      </pc:docMkLst>
      <pc:sldChg chg="modSp mod">
        <pc:chgData name="McAloon, Steve" userId="db202ca8-9bc3-430d-ac22-89de6dd889d8" providerId="ADAL" clId="{FB6FC8FF-EDB1-4D9E-B223-F8EC174016B2}" dt="2023-03-02T16:17:34.438" v="903" actId="20577"/>
        <pc:sldMkLst>
          <pc:docMk/>
          <pc:sldMk cId="1516234398" sldId="283"/>
        </pc:sldMkLst>
        <pc:spChg chg="mod">
          <ac:chgData name="McAloon, Steve" userId="db202ca8-9bc3-430d-ac22-89de6dd889d8" providerId="ADAL" clId="{FB6FC8FF-EDB1-4D9E-B223-F8EC174016B2}" dt="2023-03-02T16:17:34.438" v="903" actId="20577"/>
          <ac:spMkLst>
            <pc:docMk/>
            <pc:sldMk cId="1516234398" sldId="283"/>
            <ac:spMk id="4" creationId="{00000000-0000-0000-0000-000000000000}"/>
          </ac:spMkLst>
        </pc:spChg>
      </pc:sldChg>
      <pc:sldChg chg="modSp mod">
        <pc:chgData name="McAloon, Steve" userId="db202ca8-9bc3-430d-ac22-89de6dd889d8" providerId="ADAL" clId="{FB6FC8FF-EDB1-4D9E-B223-F8EC174016B2}" dt="2023-03-01T15:18:24.726" v="60" actId="20577"/>
        <pc:sldMkLst>
          <pc:docMk/>
          <pc:sldMk cId="149312105" sldId="285"/>
        </pc:sldMkLst>
        <pc:graphicFrameChg chg="modGraphic">
          <ac:chgData name="McAloon, Steve" userId="db202ca8-9bc3-430d-ac22-89de6dd889d8" providerId="ADAL" clId="{FB6FC8FF-EDB1-4D9E-B223-F8EC174016B2}" dt="2023-03-01T15:18:24.726" v="60" actId="20577"/>
          <ac:graphicFrameMkLst>
            <pc:docMk/>
            <pc:sldMk cId="149312105" sldId="285"/>
            <ac:graphicFrameMk id="10358" creationId="{00000000-0000-0000-0000-000000000000}"/>
          </ac:graphicFrameMkLst>
        </pc:graphicFrameChg>
      </pc:sldChg>
      <pc:sldChg chg="modSp modAnim">
        <pc:chgData name="McAloon, Steve" userId="db202ca8-9bc3-430d-ac22-89de6dd889d8" providerId="ADAL" clId="{FB6FC8FF-EDB1-4D9E-B223-F8EC174016B2}" dt="2023-03-02T16:07:08.919" v="282" actId="20577"/>
        <pc:sldMkLst>
          <pc:docMk/>
          <pc:sldMk cId="513545062" sldId="292"/>
        </pc:sldMkLst>
        <pc:spChg chg="mod">
          <ac:chgData name="McAloon, Steve" userId="db202ca8-9bc3-430d-ac22-89de6dd889d8" providerId="ADAL" clId="{FB6FC8FF-EDB1-4D9E-B223-F8EC174016B2}" dt="2023-03-02T16:07:08.919" v="282" actId="20577"/>
          <ac:spMkLst>
            <pc:docMk/>
            <pc:sldMk cId="513545062" sldId="292"/>
            <ac:spMk id="2" creationId="{00000000-0000-0000-0000-000000000000}"/>
          </ac:spMkLst>
        </pc:spChg>
      </pc:sldChg>
      <pc:sldChg chg="modSp">
        <pc:chgData name="McAloon, Steve" userId="db202ca8-9bc3-430d-ac22-89de6dd889d8" providerId="ADAL" clId="{FB6FC8FF-EDB1-4D9E-B223-F8EC174016B2}" dt="2023-03-02T12:31:21.715" v="66" actId="20577"/>
        <pc:sldMkLst>
          <pc:docMk/>
          <pc:sldMk cId="2658022498" sldId="303"/>
        </pc:sldMkLst>
        <pc:spChg chg="mod">
          <ac:chgData name="McAloon, Steve" userId="db202ca8-9bc3-430d-ac22-89de6dd889d8" providerId="ADAL" clId="{FB6FC8FF-EDB1-4D9E-B223-F8EC174016B2}" dt="2023-03-02T12:31:21.715" v="66" actId="20577"/>
          <ac:spMkLst>
            <pc:docMk/>
            <pc:sldMk cId="2658022498" sldId="303"/>
            <ac:spMk id="2" creationId="{00000000-0000-0000-0000-000000000000}"/>
          </ac:spMkLst>
        </pc:spChg>
      </pc:sldChg>
      <pc:sldChg chg="modSp mod">
        <pc:chgData name="McAloon, Steve" userId="db202ca8-9bc3-430d-ac22-89de6dd889d8" providerId="ADAL" clId="{FB6FC8FF-EDB1-4D9E-B223-F8EC174016B2}" dt="2023-03-02T16:15:55.851" v="856" actId="20577"/>
        <pc:sldMkLst>
          <pc:docMk/>
          <pc:sldMk cId="2441331902" sldId="304"/>
        </pc:sldMkLst>
        <pc:spChg chg="mod">
          <ac:chgData name="McAloon, Steve" userId="db202ca8-9bc3-430d-ac22-89de6dd889d8" providerId="ADAL" clId="{FB6FC8FF-EDB1-4D9E-B223-F8EC174016B2}" dt="2023-03-02T16:15:55.851" v="856" actId="20577"/>
          <ac:spMkLst>
            <pc:docMk/>
            <pc:sldMk cId="2441331902" sldId="304"/>
            <ac:spMk id="6" creationId="{00000000-0000-0000-0000-000000000000}"/>
          </ac:spMkLst>
        </pc:spChg>
      </pc:sldChg>
      <pc:sldChg chg="modSp mod">
        <pc:chgData name="McAloon, Steve" userId="db202ca8-9bc3-430d-ac22-89de6dd889d8" providerId="ADAL" clId="{FB6FC8FF-EDB1-4D9E-B223-F8EC174016B2}" dt="2023-03-01T15:19:14.650" v="62" actId="14100"/>
        <pc:sldMkLst>
          <pc:docMk/>
          <pc:sldMk cId="2535299625" sldId="305"/>
        </pc:sldMkLst>
        <pc:graphicFrameChg chg="mod modGraphic">
          <ac:chgData name="McAloon, Steve" userId="db202ca8-9bc3-430d-ac22-89de6dd889d8" providerId="ADAL" clId="{FB6FC8FF-EDB1-4D9E-B223-F8EC174016B2}" dt="2023-03-01T15:19:14.650" v="62" actId="14100"/>
          <ac:graphicFrameMkLst>
            <pc:docMk/>
            <pc:sldMk cId="2535299625" sldId="305"/>
            <ac:graphicFrameMk id="7" creationId="{813D12D1-F7AC-41BA-86AC-5D26425E6901}"/>
          </ac:graphicFrameMkLst>
        </pc:graphicFrameChg>
      </pc:sldChg>
      <pc:sldChg chg="addSp delSp modSp mod delAnim modAnim">
        <pc:chgData name="McAloon, Steve" userId="db202ca8-9bc3-430d-ac22-89de6dd889d8" providerId="ADAL" clId="{FB6FC8FF-EDB1-4D9E-B223-F8EC174016B2}" dt="2023-02-22T18:41:38.414" v="58" actId="1076"/>
        <pc:sldMkLst>
          <pc:docMk/>
          <pc:sldMk cId="2613316757" sldId="306"/>
        </pc:sldMkLst>
        <pc:spChg chg="del mod">
          <ac:chgData name="McAloon, Steve" userId="db202ca8-9bc3-430d-ac22-89de6dd889d8" providerId="ADAL" clId="{FB6FC8FF-EDB1-4D9E-B223-F8EC174016B2}" dt="2023-02-22T16:36:12.742" v="24"/>
          <ac:spMkLst>
            <pc:docMk/>
            <pc:sldMk cId="2613316757" sldId="306"/>
            <ac:spMk id="3" creationId="{00000000-0000-0000-0000-000000000000}"/>
          </ac:spMkLst>
        </pc:spChg>
        <pc:spChg chg="del mod">
          <ac:chgData name="McAloon, Steve" userId="db202ca8-9bc3-430d-ac22-89de6dd889d8" providerId="ADAL" clId="{FB6FC8FF-EDB1-4D9E-B223-F8EC174016B2}" dt="2023-02-22T16:36:18.317" v="27"/>
          <ac:spMkLst>
            <pc:docMk/>
            <pc:sldMk cId="2613316757" sldId="306"/>
            <ac:spMk id="24" creationId="{00000000-0000-0000-0000-000000000000}"/>
          </ac:spMkLst>
        </pc:spChg>
        <pc:spChg chg="del mod">
          <ac:chgData name="McAloon, Steve" userId="db202ca8-9bc3-430d-ac22-89de6dd889d8" providerId="ADAL" clId="{FB6FC8FF-EDB1-4D9E-B223-F8EC174016B2}" dt="2023-02-22T16:38:10.080" v="41" actId="478"/>
          <ac:spMkLst>
            <pc:docMk/>
            <pc:sldMk cId="2613316757" sldId="306"/>
            <ac:spMk id="23557" creationId="{00000000-0000-0000-0000-000000000000}"/>
          </ac:spMkLst>
        </pc:spChg>
        <pc:graphicFrameChg chg="del modGraphic">
          <ac:chgData name="McAloon, Steve" userId="db202ca8-9bc3-430d-ac22-89de6dd889d8" providerId="ADAL" clId="{FB6FC8FF-EDB1-4D9E-B223-F8EC174016B2}" dt="2023-02-22T16:36:05.091" v="19" actId="478"/>
          <ac:graphicFrameMkLst>
            <pc:docMk/>
            <pc:sldMk cId="2613316757" sldId="306"/>
            <ac:graphicFrameMk id="2" creationId="{00000000-0000-0000-0000-000000000000}"/>
          </ac:graphicFrameMkLst>
        </pc:graphicFrameChg>
        <pc:graphicFrameChg chg="del">
          <ac:chgData name="McAloon, Steve" userId="db202ca8-9bc3-430d-ac22-89de6dd889d8" providerId="ADAL" clId="{FB6FC8FF-EDB1-4D9E-B223-F8EC174016B2}" dt="2023-02-22T16:36:12.742" v="22" actId="478"/>
          <ac:graphicFrameMkLst>
            <pc:docMk/>
            <pc:sldMk cId="2613316757" sldId="306"/>
            <ac:graphicFrameMk id="23" creationId="{00000000-0000-0000-0000-000000000000}"/>
          </ac:graphicFrameMkLst>
        </pc:graphicFrameChg>
        <pc:picChg chg="add del mod">
          <ac:chgData name="McAloon, Steve" userId="db202ca8-9bc3-430d-ac22-89de6dd889d8" providerId="ADAL" clId="{FB6FC8FF-EDB1-4D9E-B223-F8EC174016B2}" dt="2023-02-22T16:37:01.326" v="34" actId="478"/>
          <ac:picMkLst>
            <pc:docMk/>
            <pc:sldMk cId="2613316757" sldId="306"/>
            <ac:picMk id="5" creationId="{187DDC42-D5B2-8FE5-8AAE-39436BDE5B3A}"/>
          </ac:picMkLst>
        </pc:picChg>
        <pc:picChg chg="add del mod">
          <ac:chgData name="McAloon, Steve" userId="db202ca8-9bc3-430d-ac22-89de6dd889d8" providerId="ADAL" clId="{FB6FC8FF-EDB1-4D9E-B223-F8EC174016B2}" dt="2023-02-22T18:40:46.131" v="50" actId="478"/>
          <ac:picMkLst>
            <pc:docMk/>
            <pc:sldMk cId="2613316757" sldId="306"/>
            <ac:picMk id="7" creationId="{AC6FF894-B764-0B40-8521-343F9E425820}"/>
          </ac:picMkLst>
        </pc:picChg>
        <pc:picChg chg="add mod">
          <ac:chgData name="McAloon, Steve" userId="db202ca8-9bc3-430d-ac22-89de6dd889d8" providerId="ADAL" clId="{FB6FC8FF-EDB1-4D9E-B223-F8EC174016B2}" dt="2023-02-22T18:41:38.414" v="58" actId="1076"/>
          <ac:picMkLst>
            <pc:docMk/>
            <pc:sldMk cId="2613316757" sldId="306"/>
            <ac:picMk id="9" creationId="{B32C8139-0D69-DAA7-1B59-A884AF245286}"/>
          </ac:picMkLst>
        </pc:picChg>
      </pc:sldChg>
    </pc:docChg>
  </pc:docChgLst>
  <pc:docChgLst>
    <pc:chgData name="McAloon, Steve" userId="db202ca8-9bc3-430d-ac22-89de6dd889d8" providerId="ADAL" clId="{5CD500D1-9409-4DEC-8789-1CFB63EE710E}"/>
    <pc:docChg chg="delSld modSld">
      <pc:chgData name="McAloon, Steve" userId="db202ca8-9bc3-430d-ac22-89de6dd889d8" providerId="ADAL" clId="{5CD500D1-9409-4DEC-8789-1CFB63EE710E}" dt="2023-03-02T21:48:21.982" v="1" actId="2696"/>
      <pc:docMkLst>
        <pc:docMk/>
      </pc:docMkLst>
      <pc:sldChg chg="modSp mod">
        <pc:chgData name="McAloon, Steve" userId="db202ca8-9bc3-430d-ac22-89de6dd889d8" providerId="ADAL" clId="{5CD500D1-9409-4DEC-8789-1CFB63EE710E}" dt="2023-03-02T21:44:43.739" v="0" actId="1076"/>
        <pc:sldMkLst>
          <pc:docMk/>
          <pc:sldMk cId="1516234398" sldId="283"/>
        </pc:sldMkLst>
        <pc:picChg chg="mod">
          <ac:chgData name="McAloon, Steve" userId="db202ca8-9bc3-430d-ac22-89de6dd889d8" providerId="ADAL" clId="{5CD500D1-9409-4DEC-8789-1CFB63EE710E}" dt="2023-03-02T21:44:43.739" v="0" actId="1076"/>
          <ac:picMkLst>
            <pc:docMk/>
            <pc:sldMk cId="1516234398" sldId="283"/>
            <ac:picMk id="2" creationId="{00000000-0000-0000-0000-000000000000}"/>
          </ac:picMkLst>
        </pc:picChg>
      </pc:sldChg>
      <pc:sldChg chg="del">
        <pc:chgData name="McAloon, Steve" userId="db202ca8-9bc3-430d-ac22-89de6dd889d8" providerId="ADAL" clId="{5CD500D1-9409-4DEC-8789-1CFB63EE710E}" dt="2023-03-02T21:48:21.982" v="1" actId="2696"/>
        <pc:sldMkLst>
          <pc:docMk/>
          <pc:sldMk cId="2613316757" sldId="306"/>
        </pc:sldMkLst>
      </pc:sldChg>
    </pc:docChg>
  </pc:docChgLst>
  <pc:docChgLst>
    <pc:chgData name="McAloon, Steve" userId="db202ca8-9bc3-430d-ac22-89de6dd889d8" providerId="ADAL" clId="{848DE510-6EB0-46A5-B659-D65431762507}"/>
    <pc:docChg chg="modSld">
      <pc:chgData name="McAloon, Steve" userId="db202ca8-9bc3-430d-ac22-89de6dd889d8" providerId="ADAL" clId="{848DE510-6EB0-46A5-B659-D65431762507}" dt="2023-08-08T13:19:06.582" v="0" actId="1076"/>
      <pc:docMkLst>
        <pc:docMk/>
      </pc:docMkLst>
      <pc:sldChg chg="modSp mod">
        <pc:chgData name="McAloon, Steve" userId="db202ca8-9bc3-430d-ac22-89de6dd889d8" providerId="ADAL" clId="{848DE510-6EB0-46A5-B659-D65431762507}" dt="2023-08-08T13:19:06.582" v="0" actId="1076"/>
        <pc:sldMkLst>
          <pc:docMk/>
          <pc:sldMk cId="1516234398" sldId="283"/>
        </pc:sldMkLst>
        <pc:spChg chg="mod">
          <ac:chgData name="McAloon, Steve" userId="db202ca8-9bc3-430d-ac22-89de6dd889d8" providerId="ADAL" clId="{848DE510-6EB0-46A5-B659-D65431762507}" dt="2023-08-08T13:19:06.582" v="0" actId="1076"/>
          <ac:spMkLst>
            <pc:docMk/>
            <pc:sldMk cId="1516234398" sldId="283"/>
            <ac:spMk id="4" creationId="{00000000-0000-0000-0000-000000000000}"/>
          </ac:spMkLst>
        </pc:spChg>
      </pc:sldChg>
    </pc:docChg>
  </pc:docChgLst>
  <pc:docChgLst>
    <pc:chgData name="McAloon, Steve" userId="db202ca8-9bc3-430d-ac22-89de6dd889d8" providerId="ADAL" clId="{127FE8C3-DEB0-4B39-9CF4-B57A5155D3F6}"/>
    <pc:docChg chg="undo custSel modSld">
      <pc:chgData name="McAloon, Steve" userId="db202ca8-9bc3-430d-ac22-89de6dd889d8" providerId="ADAL" clId="{127FE8C3-DEB0-4B39-9CF4-B57A5155D3F6}" dt="2022-03-08T12:57:41.240" v="1309" actId="122"/>
      <pc:docMkLst>
        <pc:docMk/>
      </pc:docMkLst>
      <pc:sldChg chg="modSp">
        <pc:chgData name="McAloon, Steve" userId="db202ca8-9bc3-430d-ac22-89de6dd889d8" providerId="ADAL" clId="{127FE8C3-DEB0-4B39-9CF4-B57A5155D3F6}" dt="2022-03-08T12:57:41.240" v="1309" actId="122"/>
        <pc:sldMkLst>
          <pc:docMk/>
          <pc:sldMk cId="2535299625" sldId="305"/>
        </pc:sldMkLst>
        <pc:graphicFrameChg chg="mod modGraphic">
          <ac:chgData name="McAloon, Steve" userId="db202ca8-9bc3-430d-ac22-89de6dd889d8" providerId="ADAL" clId="{127FE8C3-DEB0-4B39-9CF4-B57A5155D3F6}" dt="2022-03-08T12:57:41.240" v="1309" actId="122"/>
          <ac:graphicFrameMkLst>
            <pc:docMk/>
            <pc:sldMk cId="2535299625" sldId="305"/>
            <ac:graphicFrameMk id="7" creationId="{813D12D1-F7AC-41BA-86AC-5D26425E6901}"/>
          </ac:graphicFrameMkLst>
        </pc:graphicFrameChg>
      </pc:sldChg>
    </pc:docChg>
  </pc:docChgLst>
  <pc:docChgLst>
    <pc:chgData name="McAloon, Steve" userId="db202ca8-9bc3-430d-ac22-89de6dd889d8" providerId="ADAL" clId="{B1CE8CBB-F8ED-4C97-B63F-5BF0D88D0EF3}"/>
    <pc:docChg chg="undo custSel addSld modSld">
      <pc:chgData name="McAloon, Steve" userId="db202ca8-9bc3-430d-ac22-89de6dd889d8" providerId="ADAL" clId="{B1CE8CBB-F8ED-4C97-B63F-5BF0D88D0EF3}" dt="2024-03-07T16:32:14.409" v="1553" actId="14100"/>
      <pc:docMkLst>
        <pc:docMk/>
      </pc:docMkLst>
      <pc:sldChg chg="addSp delSp modSp mod setBg">
        <pc:chgData name="McAloon, Steve" userId="db202ca8-9bc3-430d-ac22-89de6dd889d8" providerId="ADAL" clId="{B1CE8CBB-F8ED-4C97-B63F-5BF0D88D0EF3}" dt="2024-03-07T16:29:37.772" v="1442" actId="14100"/>
        <pc:sldMkLst>
          <pc:docMk/>
          <pc:sldMk cId="4029694862" sldId="256"/>
        </pc:sldMkLst>
        <pc:spChg chg="add">
          <ac:chgData name="McAloon, Steve" userId="db202ca8-9bc3-430d-ac22-89de6dd889d8" providerId="ADAL" clId="{B1CE8CBB-F8ED-4C97-B63F-5BF0D88D0EF3}" dt="2024-03-07T16:29:28.150" v="1438" actId="26606"/>
          <ac:spMkLst>
            <pc:docMk/>
            <pc:sldMk cId="4029694862" sldId="256"/>
            <ac:spMk id="5" creationId="{F3060C83-F051-4F0E-ABAD-AA0DFC48B218}"/>
          </ac:spMkLst>
        </pc:spChg>
        <pc:spChg chg="add">
          <ac:chgData name="McAloon, Steve" userId="db202ca8-9bc3-430d-ac22-89de6dd889d8" providerId="ADAL" clId="{B1CE8CBB-F8ED-4C97-B63F-5BF0D88D0EF3}" dt="2024-03-07T16:29:28.150" v="1438" actId="26606"/>
          <ac:spMkLst>
            <pc:docMk/>
            <pc:sldMk cId="4029694862" sldId="256"/>
            <ac:spMk id="7" creationId="{83C98ABE-055B-441F-B07E-44F97F083C39}"/>
          </ac:spMkLst>
        </pc:spChg>
        <pc:spChg chg="add del">
          <ac:chgData name="McAloon, Steve" userId="db202ca8-9bc3-430d-ac22-89de6dd889d8" providerId="ADAL" clId="{B1CE8CBB-F8ED-4C97-B63F-5BF0D88D0EF3}" dt="2024-03-07T16:29:27.301" v="1435" actId="26606"/>
          <ac:spMkLst>
            <pc:docMk/>
            <pc:sldMk cId="4029694862" sldId="256"/>
            <ac:spMk id="8" creationId="{57845966-6EFC-468A-9CC7-BAB4B95854E7}"/>
          </ac:spMkLst>
        </pc:spChg>
        <pc:spChg chg="add del">
          <ac:chgData name="McAloon, Steve" userId="db202ca8-9bc3-430d-ac22-89de6dd889d8" providerId="ADAL" clId="{B1CE8CBB-F8ED-4C97-B63F-5BF0D88D0EF3}" dt="2024-02-14T17:58:04.791" v="57" actId="26606"/>
          <ac:spMkLst>
            <pc:docMk/>
            <pc:sldMk cId="4029694862" sldId="256"/>
            <ac:spMk id="9" creationId="{16B067B1-F4E5-4FDF-813D-C9E872E80075}"/>
          </ac:spMkLst>
        </pc:spChg>
        <pc:spChg chg="add">
          <ac:chgData name="McAloon, Steve" userId="db202ca8-9bc3-430d-ac22-89de6dd889d8" providerId="ADAL" clId="{B1CE8CBB-F8ED-4C97-B63F-5BF0D88D0EF3}" dt="2024-03-07T16:29:28.150" v="1438" actId="26606"/>
          <ac:spMkLst>
            <pc:docMk/>
            <pc:sldMk cId="4029694862" sldId="256"/>
            <ac:spMk id="11" creationId="{29FDB030-9B49-4CED-8CCD-4D99382388AC}"/>
          </ac:spMkLst>
        </pc:spChg>
        <pc:spChg chg="add del">
          <ac:chgData name="McAloon, Steve" userId="db202ca8-9bc3-430d-ac22-89de6dd889d8" providerId="ADAL" clId="{B1CE8CBB-F8ED-4C97-B63F-5BF0D88D0EF3}" dt="2024-03-07T16:29:27.301" v="1435" actId="26606"/>
          <ac:spMkLst>
            <pc:docMk/>
            <pc:sldMk cId="4029694862" sldId="256"/>
            <ac:spMk id="12" creationId="{ADAD1991-FFD1-4E94-ABAB-7560D33008E4}"/>
          </ac:spMkLst>
        </pc:spChg>
        <pc:spChg chg="add">
          <ac:chgData name="McAloon, Steve" userId="db202ca8-9bc3-430d-ac22-89de6dd889d8" providerId="ADAL" clId="{B1CE8CBB-F8ED-4C97-B63F-5BF0D88D0EF3}" dt="2024-03-07T16:29:28.150" v="1438" actId="26606"/>
          <ac:spMkLst>
            <pc:docMk/>
            <pc:sldMk cId="4029694862" sldId="256"/>
            <ac:spMk id="14" creationId="{3783CA14-24A1-485C-8B30-D6A5D87987AD}"/>
          </ac:spMkLst>
        </pc:spChg>
        <pc:spChg chg="add">
          <ac:chgData name="McAloon, Steve" userId="db202ca8-9bc3-430d-ac22-89de6dd889d8" providerId="ADAL" clId="{B1CE8CBB-F8ED-4C97-B63F-5BF0D88D0EF3}" dt="2024-03-07T16:29:28.150" v="1438" actId="26606"/>
          <ac:spMkLst>
            <pc:docMk/>
            <pc:sldMk cId="4029694862" sldId="256"/>
            <ac:spMk id="16" creationId="{9A97C86A-04D6-40F7-AE84-31AB43E6A846}"/>
          </ac:spMkLst>
        </pc:spChg>
        <pc:spChg chg="add">
          <ac:chgData name="McAloon, Steve" userId="db202ca8-9bc3-430d-ac22-89de6dd889d8" providerId="ADAL" clId="{B1CE8CBB-F8ED-4C97-B63F-5BF0D88D0EF3}" dt="2024-03-07T16:29:28.150" v="1438" actId="26606"/>
          <ac:spMkLst>
            <pc:docMk/>
            <pc:sldMk cId="4029694862" sldId="256"/>
            <ac:spMk id="18" creationId="{FF9F2414-84E8-453E-B1F3-389FDE8192D9}"/>
          </ac:spMkLst>
        </pc:spChg>
        <pc:spChg chg="add">
          <ac:chgData name="McAloon, Steve" userId="db202ca8-9bc3-430d-ac22-89de6dd889d8" providerId="ADAL" clId="{B1CE8CBB-F8ED-4C97-B63F-5BF0D88D0EF3}" dt="2024-03-07T16:29:28.150" v="1438" actId="26606"/>
          <ac:spMkLst>
            <pc:docMk/>
            <pc:sldMk cId="4029694862" sldId="256"/>
            <ac:spMk id="20" creationId="{3ECA69A1-7536-43AC-85EF-C7106179F5ED}"/>
          </ac:spMkLst>
        </pc:spChg>
        <pc:picChg chg="del">
          <ac:chgData name="McAloon, Steve" userId="db202ca8-9bc3-430d-ac22-89de6dd889d8" providerId="ADAL" clId="{B1CE8CBB-F8ED-4C97-B63F-5BF0D88D0EF3}" dt="2024-02-14T17:57:41.840" v="54" actId="21"/>
          <ac:picMkLst>
            <pc:docMk/>
            <pc:sldMk cId="4029694862" sldId="256"/>
            <ac:picMk id="3" creationId="{B29EF363-17A1-0144-9C14-7BC8262FA8A3}"/>
          </ac:picMkLst>
        </pc:picChg>
        <pc:picChg chg="add mod">
          <ac:chgData name="McAloon, Steve" userId="db202ca8-9bc3-430d-ac22-89de6dd889d8" providerId="ADAL" clId="{B1CE8CBB-F8ED-4C97-B63F-5BF0D88D0EF3}" dt="2024-03-07T16:29:37.772" v="1442" actId="14100"/>
          <ac:picMkLst>
            <pc:docMk/>
            <pc:sldMk cId="4029694862" sldId="256"/>
            <ac:picMk id="3" creationId="{E476205A-D7EA-DFC6-124C-F95E91896B8C}"/>
          </ac:picMkLst>
        </pc:picChg>
        <pc:picChg chg="add del mod">
          <ac:chgData name="McAloon, Steve" userId="db202ca8-9bc3-430d-ac22-89de6dd889d8" providerId="ADAL" clId="{B1CE8CBB-F8ED-4C97-B63F-5BF0D88D0EF3}" dt="2024-03-07T16:28:42.637" v="1432" actId="478"/>
          <ac:picMkLst>
            <pc:docMk/>
            <pc:sldMk cId="4029694862" sldId="256"/>
            <ac:picMk id="4" creationId="{DD8FBC46-C6CC-7C16-EFC8-C8C69D476F1E}"/>
          </ac:picMkLst>
        </pc:picChg>
        <pc:picChg chg="add del">
          <ac:chgData name="McAloon, Steve" userId="db202ca8-9bc3-430d-ac22-89de6dd889d8" providerId="ADAL" clId="{B1CE8CBB-F8ED-4C97-B63F-5BF0D88D0EF3}" dt="2024-03-07T16:29:27.301" v="1435" actId="26606"/>
          <ac:picMkLst>
            <pc:docMk/>
            <pc:sldMk cId="4029694862" sldId="256"/>
            <ac:picMk id="10" creationId="{75554383-98AF-4A47-BB65-705FAAA4BE6A}"/>
          </ac:picMkLst>
        </pc:picChg>
      </pc:sldChg>
      <pc:sldChg chg="modSp mod">
        <pc:chgData name="McAloon, Steve" userId="db202ca8-9bc3-430d-ac22-89de6dd889d8" providerId="ADAL" clId="{B1CE8CBB-F8ED-4C97-B63F-5BF0D88D0EF3}" dt="2024-02-14T17:12:58.477" v="53" actId="20577"/>
        <pc:sldMkLst>
          <pc:docMk/>
          <pc:sldMk cId="1516234398" sldId="283"/>
        </pc:sldMkLst>
        <pc:spChg chg="mod">
          <ac:chgData name="McAloon, Steve" userId="db202ca8-9bc3-430d-ac22-89de6dd889d8" providerId="ADAL" clId="{B1CE8CBB-F8ED-4C97-B63F-5BF0D88D0EF3}" dt="2024-02-14T17:12:58.477" v="53" actId="20577"/>
          <ac:spMkLst>
            <pc:docMk/>
            <pc:sldMk cId="1516234398" sldId="283"/>
            <ac:spMk id="4" creationId="{00000000-0000-0000-0000-000000000000}"/>
          </ac:spMkLst>
        </pc:spChg>
      </pc:sldChg>
      <pc:sldChg chg="modSp">
        <pc:chgData name="McAloon, Steve" userId="db202ca8-9bc3-430d-ac22-89de6dd889d8" providerId="ADAL" clId="{B1CE8CBB-F8ED-4C97-B63F-5BF0D88D0EF3}" dt="2024-03-07T16:28:15.314" v="1431" actId="20577"/>
        <pc:sldMkLst>
          <pc:docMk/>
          <pc:sldMk cId="513545062" sldId="292"/>
        </pc:sldMkLst>
        <pc:spChg chg="mod">
          <ac:chgData name="McAloon, Steve" userId="db202ca8-9bc3-430d-ac22-89de6dd889d8" providerId="ADAL" clId="{B1CE8CBB-F8ED-4C97-B63F-5BF0D88D0EF3}" dt="2024-03-07T16:28:15.314" v="1431" actId="20577"/>
          <ac:spMkLst>
            <pc:docMk/>
            <pc:sldMk cId="513545062" sldId="292"/>
            <ac:spMk id="2" creationId="{00000000-0000-0000-0000-000000000000}"/>
          </ac:spMkLst>
        </pc:spChg>
      </pc:sldChg>
      <pc:sldChg chg="modSp mod">
        <pc:chgData name="McAloon, Steve" userId="db202ca8-9bc3-430d-ac22-89de6dd889d8" providerId="ADAL" clId="{B1CE8CBB-F8ED-4C97-B63F-5BF0D88D0EF3}" dt="2024-03-07T16:31:28.247" v="1524" actId="20577"/>
        <pc:sldMkLst>
          <pc:docMk/>
          <pc:sldMk cId="2441331902" sldId="304"/>
        </pc:sldMkLst>
        <pc:spChg chg="mod">
          <ac:chgData name="McAloon, Steve" userId="db202ca8-9bc3-430d-ac22-89de6dd889d8" providerId="ADAL" clId="{B1CE8CBB-F8ED-4C97-B63F-5BF0D88D0EF3}" dt="2024-03-07T16:31:28.247" v="1524" actId="20577"/>
          <ac:spMkLst>
            <pc:docMk/>
            <pc:sldMk cId="2441331902" sldId="304"/>
            <ac:spMk id="6" creationId="{00000000-0000-0000-0000-000000000000}"/>
          </ac:spMkLst>
        </pc:spChg>
      </pc:sldChg>
      <pc:sldChg chg="modSp mod">
        <pc:chgData name="McAloon, Steve" userId="db202ca8-9bc3-430d-ac22-89de6dd889d8" providerId="ADAL" clId="{B1CE8CBB-F8ED-4C97-B63F-5BF0D88D0EF3}" dt="2024-03-06T20:30:50.873" v="1419" actId="20577"/>
        <pc:sldMkLst>
          <pc:docMk/>
          <pc:sldMk cId="2535299625" sldId="305"/>
        </pc:sldMkLst>
        <pc:graphicFrameChg chg="modGraphic">
          <ac:chgData name="McAloon, Steve" userId="db202ca8-9bc3-430d-ac22-89de6dd889d8" providerId="ADAL" clId="{B1CE8CBB-F8ED-4C97-B63F-5BF0D88D0EF3}" dt="2024-03-06T20:30:50.873" v="1419" actId="20577"/>
          <ac:graphicFrameMkLst>
            <pc:docMk/>
            <pc:sldMk cId="2535299625" sldId="305"/>
            <ac:graphicFrameMk id="7" creationId="{813D12D1-F7AC-41BA-86AC-5D26425E6901}"/>
          </ac:graphicFrameMkLst>
        </pc:graphicFrameChg>
      </pc:sldChg>
      <pc:sldChg chg="addSp delSp modSp mod">
        <pc:chgData name="McAloon, Steve" userId="db202ca8-9bc3-430d-ac22-89de6dd889d8" providerId="ADAL" clId="{B1CE8CBB-F8ED-4C97-B63F-5BF0D88D0EF3}" dt="2024-03-07T16:32:14.409" v="1553" actId="14100"/>
        <pc:sldMkLst>
          <pc:docMk/>
          <pc:sldMk cId="1364262686" sldId="307"/>
        </pc:sldMkLst>
        <pc:spChg chg="add mod">
          <ac:chgData name="McAloon, Steve" userId="db202ca8-9bc3-430d-ac22-89de6dd889d8" providerId="ADAL" clId="{B1CE8CBB-F8ED-4C97-B63F-5BF0D88D0EF3}" dt="2024-03-07T16:32:14.409" v="1553" actId="14100"/>
          <ac:spMkLst>
            <pc:docMk/>
            <pc:sldMk cId="1364262686" sldId="307"/>
            <ac:spMk id="2" creationId="{2EB6FB25-F875-59AB-8067-8496C2BD9F76}"/>
          </ac:spMkLst>
        </pc:spChg>
        <pc:picChg chg="del">
          <ac:chgData name="McAloon, Steve" userId="db202ca8-9bc3-430d-ac22-89de6dd889d8" providerId="ADAL" clId="{B1CE8CBB-F8ED-4C97-B63F-5BF0D88D0EF3}" dt="2024-03-07T16:31:38.155" v="1525" actId="478"/>
          <ac:picMkLst>
            <pc:docMk/>
            <pc:sldMk cId="1364262686" sldId="307"/>
            <ac:picMk id="9" creationId="{B32C8139-0D69-DAA7-1B59-A884AF245286}"/>
          </ac:picMkLst>
        </pc:picChg>
      </pc:sldChg>
      <pc:sldChg chg="addSp modSp new mod setBg">
        <pc:chgData name="McAloon, Steve" userId="db202ca8-9bc3-430d-ac22-89de6dd889d8" providerId="ADAL" clId="{B1CE8CBB-F8ED-4C97-B63F-5BF0D88D0EF3}" dt="2024-03-07T16:30:18.252" v="1447" actId="14100"/>
        <pc:sldMkLst>
          <pc:docMk/>
          <pc:sldMk cId="3717042877" sldId="308"/>
        </pc:sldMkLst>
        <pc:spChg chg="add">
          <ac:chgData name="McAloon, Steve" userId="db202ca8-9bc3-430d-ac22-89de6dd889d8" providerId="ADAL" clId="{B1CE8CBB-F8ED-4C97-B63F-5BF0D88D0EF3}" dt="2024-03-07T16:30:13.039" v="1445" actId="26606"/>
          <ac:spMkLst>
            <pc:docMk/>
            <pc:sldMk cId="3717042877" sldId="308"/>
            <ac:spMk id="8" creationId="{F3060C83-F051-4F0E-ABAD-AA0DFC48B218}"/>
          </ac:spMkLst>
        </pc:spChg>
        <pc:spChg chg="add">
          <ac:chgData name="McAloon, Steve" userId="db202ca8-9bc3-430d-ac22-89de6dd889d8" providerId="ADAL" clId="{B1CE8CBB-F8ED-4C97-B63F-5BF0D88D0EF3}" dt="2024-03-07T16:30:13.039" v="1445" actId="26606"/>
          <ac:spMkLst>
            <pc:docMk/>
            <pc:sldMk cId="3717042877" sldId="308"/>
            <ac:spMk id="10" creationId="{83C98ABE-055B-441F-B07E-44F97F083C39}"/>
          </ac:spMkLst>
        </pc:spChg>
        <pc:spChg chg="add">
          <ac:chgData name="McAloon, Steve" userId="db202ca8-9bc3-430d-ac22-89de6dd889d8" providerId="ADAL" clId="{B1CE8CBB-F8ED-4C97-B63F-5BF0D88D0EF3}" dt="2024-03-07T16:30:13.039" v="1445" actId="26606"/>
          <ac:spMkLst>
            <pc:docMk/>
            <pc:sldMk cId="3717042877" sldId="308"/>
            <ac:spMk id="12" creationId="{29FDB030-9B49-4CED-8CCD-4D99382388AC}"/>
          </ac:spMkLst>
        </pc:spChg>
        <pc:spChg chg="add">
          <ac:chgData name="McAloon, Steve" userId="db202ca8-9bc3-430d-ac22-89de6dd889d8" providerId="ADAL" clId="{B1CE8CBB-F8ED-4C97-B63F-5BF0D88D0EF3}" dt="2024-03-07T16:30:13.039" v="1445" actId="26606"/>
          <ac:spMkLst>
            <pc:docMk/>
            <pc:sldMk cId="3717042877" sldId="308"/>
            <ac:spMk id="14" creationId="{3783CA14-24A1-485C-8B30-D6A5D87987AD}"/>
          </ac:spMkLst>
        </pc:spChg>
        <pc:spChg chg="add">
          <ac:chgData name="McAloon, Steve" userId="db202ca8-9bc3-430d-ac22-89de6dd889d8" providerId="ADAL" clId="{B1CE8CBB-F8ED-4C97-B63F-5BF0D88D0EF3}" dt="2024-03-07T16:30:13.039" v="1445" actId="26606"/>
          <ac:spMkLst>
            <pc:docMk/>
            <pc:sldMk cId="3717042877" sldId="308"/>
            <ac:spMk id="16" creationId="{9A97C86A-04D6-40F7-AE84-31AB43E6A846}"/>
          </ac:spMkLst>
        </pc:spChg>
        <pc:spChg chg="add">
          <ac:chgData name="McAloon, Steve" userId="db202ca8-9bc3-430d-ac22-89de6dd889d8" providerId="ADAL" clId="{B1CE8CBB-F8ED-4C97-B63F-5BF0D88D0EF3}" dt="2024-03-07T16:30:13.039" v="1445" actId="26606"/>
          <ac:spMkLst>
            <pc:docMk/>
            <pc:sldMk cId="3717042877" sldId="308"/>
            <ac:spMk id="18" creationId="{FF9F2414-84E8-453E-B1F3-389FDE8192D9}"/>
          </ac:spMkLst>
        </pc:spChg>
        <pc:spChg chg="add">
          <ac:chgData name="McAloon, Steve" userId="db202ca8-9bc3-430d-ac22-89de6dd889d8" providerId="ADAL" clId="{B1CE8CBB-F8ED-4C97-B63F-5BF0D88D0EF3}" dt="2024-03-07T16:30:13.039" v="1445" actId="26606"/>
          <ac:spMkLst>
            <pc:docMk/>
            <pc:sldMk cId="3717042877" sldId="308"/>
            <ac:spMk id="20" creationId="{3ECA69A1-7536-43AC-85EF-C7106179F5ED}"/>
          </ac:spMkLst>
        </pc:spChg>
        <pc:picChg chg="add mod">
          <ac:chgData name="McAloon, Steve" userId="db202ca8-9bc3-430d-ac22-89de6dd889d8" providerId="ADAL" clId="{B1CE8CBB-F8ED-4C97-B63F-5BF0D88D0EF3}" dt="2024-03-07T16:30:18.252" v="1447" actId="14100"/>
          <ac:picMkLst>
            <pc:docMk/>
            <pc:sldMk cId="3717042877" sldId="308"/>
            <ac:picMk id="3" creationId="{F779C28D-3999-5927-D132-97E955DDF5FE}"/>
          </ac:picMkLst>
        </pc:picChg>
      </pc:sldChg>
    </pc:docChg>
  </pc:docChgLst>
  <pc:docChgLst>
    <pc:chgData name="McAloon, Steve" userId="db202ca8-9bc3-430d-ac22-89de6dd889d8" providerId="ADAL" clId="{E0796C2D-FFFD-4411-B102-439031BF1C5E}"/>
    <pc:docChg chg="custSel modSld">
      <pc:chgData name="McAloon, Steve" userId="db202ca8-9bc3-430d-ac22-89de6dd889d8" providerId="ADAL" clId="{E0796C2D-FFFD-4411-B102-439031BF1C5E}" dt="2023-02-01T14:57:00.318" v="95" actId="1076"/>
      <pc:docMkLst>
        <pc:docMk/>
      </pc:docMkLst>
      <pc:sldChg chg="addSp delSp modSp mod">
        <pc:chgData name="McAloon, Steve" userId="db202ca8-9bc3-430d-ac22-89de6dd889d8" providerId="ADAL" clId="{E0796C2D-FFFD-4411-B102-439031BF1C5E}" dt="2023-02-01T14:57:00.318" v="95" actId="1076"/>
        <pc:sldMkLst>
          <pc:docMk/>
          <pc:sldMk cId="4029694862" sldId="256"/>
        </pc:sldMkLst>
        <pc:picChg chg="add mod">
          <ac:chgData name="McAloon, Steve" userId="db202ca8-9bc3-430d-ac22-89de6dd889d8" providerId="ADAL" clId="{E0796C2D-FFFD-4411-B102-439031BF1C5E}" dt="2023-02-01T14:57:00.318" v="95" actId="1076"/>
          <ac:picMkLst>
            <pc:docMk/>
            <pc:sldMk cId="4029694862" sldId="256"/>
            <ac:picMk id="3" creationId="{B29EF363-17A1-0144-9C14-7BC8262FA8A3}"/>
          </ac:picMkLst>
        </pc:picChg>
        <pc:picChg chg="del">
          <ac:chgData name="McAloon, Steve" userId="db202ca8-9bc3-430d-ac22-89de6dd889d8" providerId="ADAL" clId="{E0796C2D-FFFD-4411-B102-439031BF1C5E}" dt="2023-02-01T14:56:22.752" v="87" actId="478"/>
          <ac:picMkLst>
            <pc:docMk/>
            <pc:sldMk cId="4029694862" sldId="256"/>
            <ac:picMk id="6" creationId="{F4FA4C00-3AD2-4C9B-A991-28B49CA64AE1}"/>
          </ac:picMkLst>
        </pc:picChg>
      </pc:sldChg>
      <pc:sldChg chg="modSp mod">
        <pc:chgData name="McAloon, Steve" userId="db202ca8-9bc3-430d-ac22-89de6dd889d8" providerId="ADAL" clId="{E0796C2D-FFFD-4411-B102-439031BF1C5E}" dt="2023-02-01T14:55:48.219" v="81" actId="20577"/>
        <pc:sldMkLst>
          <pc:docMk/>
          <pc:sldMk cId="1516234398" sldId="283"/>
        </pc:sldMkLst>
        <pc:spChg chg="mod">
          <ac:chgData name="McAloon, Steve" userId="db202ca8-9bc3-430d-ac22-89de6dd889d8" providerId="ADAL" clId="{E0796C2D-FFFD-4411-B102-439031BF1C5E}" dt="2023-02-01T14:55:48.219" v="81" actId="20577"/>
          <ac:spMkLst>
            <pc:docMk/>
            <pc:sldMk cId="1516234398" sldId="283"/>
            <ac:spMk id="4" creationId="{00000000-0000-0000-0000-000000000000}"/>
          </ac:spMkLst>
        </pc:spChg>
      </pc:sldChg>
      <pc:sldChg chg="modSp modAnim">
        <pc:chgData name="McAloon, Steve" userId="db202ca8-9bc3-430d-ac22-89de6dd889d8" providerId="ADAL" clId="{E0796C2D-FFFD-4411-B102-439031BF1C5E}" dt="2023-02-01T14:56:02.099" v="86" actId="20577"/>
        <pc:sldMkLst>
          <pc:docMk/>
          <pc:sldMk cId="2658022498" sldId="303"/>
        </pc:sldMkLst>
        <pc:spChg chg="mod">
          <ac:chgData name="McAloon, Steve" userId="db202ca8-9bc3-430d-ac22-89de6dd889d8" providerId="ADAL" clId="{E0796C2D-FFFD-4411-B102-439031BF1C5E}" dt="2023-02-01T14:56:02.099" v="86" actId="20577"/>
          <ac:spMkLst>
            <pc:docMk/>
            <pc:sldMk cId="2658022498" sldId="303"/>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C09098E0-F1F2-4440-89D3-88F9C5AA06F4}" type="datetimeFigureOut">
              <a:rPr lang="en-US"/>
              <a:pPr>
                <a:defRPr/>
              </a:pPr>
              <a:t>3/7/2024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319982D9-A6ED-460E-BD9B-AD19729B6595}" type="slidenum">
              <a:rPr lang="en-US"/>
              <a:pPr>
                <a:defRPr/>
              </a:pPr>
              <a:t>‹#›</a:t>
            </a:fld>
            <a:endParaRPr lang="en-US"/>
          </a:p>
        </p:txBody>
      </p:sp>
    </p:spTree>
    <p:extLst>
      <p:ext uri="{BB962C8B-B14F-4D97-AF65-F5344CB8AC3E}">
        <p14:creationId xmlns:p14="http://schemas.microsoft.com/office/powerpoint/2010/main" val="2252720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p>
        </p:txBody>
      </p:sp>
      <p:sp>
        <p:nvSpPr>
          <p:cNvPr id="4" name="Slide Number Placeholder 3"/>
          <p:cNvSpPr>
            <a:spLocks noGrp="1"/>
          </p:cNvSpPr>
          <p:nvPr>
            <p:ph type="sldNum" sz="quarter" idx="10"/>
          </p:nvPr>
        </p:nvSpPr>
        <p:spPr/>
        <p:txBody>
          <a:bodyPr/>
          <a:lstStyle/>
          <a:p>
            <a:pPr>
              <a:defRPr/>
            </a:pPr>
            <a:fld id="{319982D9-A6ED-460E-BD9B-AD19729B6595}" type="slidenum">
              <a:rPr lang="en-US" smtClean="0"/>
              <a:pPr>
                <a:defRPr/>
              </a:pPr>
              <a:t>3</a:t>
            </a:fld>
            <a:endParaRPr lang="en-US"/>
          </a:p>
        </p:txBody>
      </p:sp>
    </p:spTree>
    <p:extLst>
      <p:ext uri="{BB962C8B-B14F-4D97-AF65-F5344CB8AC3E}">
        <p14:creationId xmlns:p14="http://schemas.microsoft.com/office/powerpoint/2010/main" val="3377081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41EE480-43E4-4797-AE58-2F0C1EF08380}" type="datetimeFigureOut">
              <a:rPr lang="en-US"/>
              <a:pPr>
                <a:defRPr/>
              </a:pPr>
              <a:t>3/7/2024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0927D-9B05-4B91-83A1-3E119A25E4C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AEDEC2-C297-43D4-8214-76ABE5938A38}" type="datetimeFigureOut">
              <a:rPr lang="en-US"/>
              <a:pPr>
                <a:defRPr/>
              </a:pPr>
              <a:t>3/7/2024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9FF12F-5AA9-41A7-B654-F3D36ECE828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991A8A7-D987-4712-BC33-4D22A5B76E7C}" type="datetimeFigureOut">
              <a:rPr lang="en-US"/>
              <a:pPr>
                <a:defRPr/>
              </a:pPr>
              <a:t>3/7/2024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B6FCD2-78A8-47BF-877F-5AD8C137FC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8FFFD8F-8F2B-4A34-8159-E481E3E1EF78}" type="datetimeFigureOut">
              <a:rPr lang="en-US"/>
              <a:pPr>
                <a:defRPr/>
              </a:pPr>
              <a:t>3/7/2024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40323F-0BA6-4AC3-878A-7AA6D49DE1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D73D902-3330-46C5-8CB8-4DC18CDD562F}" type="datetimeFigureOut">
              <a:rPr lang="en-US"/>
              <a:pPr>
                <a:defRPr/>
              </a:pPr>
              <a:t>3/7/2024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CCE604-96C2-48AC-A16D-DD1849213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421DB47-4290-4741-8529-EA4E33AB3D66}" type="datetimeFigureOut">
              <a:rPr lang="en-US"/>
              <a:pPr>
                <a:defRPr/>
              </a:pPr>
              <a:t>3/7/2024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35268A-5BF0-4A9C-8EF6-BD14DF868C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7BCFD78-4122-4DCE-AB04-B68F7B7C872F}" type="datetimeFigureOut">
              <a:rPr lang="en-US"/>
              <a:pPr>
                <a:defRPr/>
              </a:pPr>
              <a:t>3/7/2024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E84BA9-C9F3-42D3-97F2-DD60E7553B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5FEC6C7-2B5D-4432-AD2B-70E4844B7A31}" type="datetimeFigureOut">
              <a:rPr lang="en-US"/>
              <a:pPr>
                <a:defRPr/>
              </a:pPr>
              <a:t>3/7/2024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375DDE9-BDF5-48EC-8206-44CCD431EA5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29B4EF-7E9C-4D12-AD96-0DCC55CCC421}" type="datetimeFigureOut">
              <a:rPr lang="en-US"/>
              <a:pPr>
                <a:defRPr/>
              </a:pPr>
              <a:t>3/7/2024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F8C7B66-4B5F-4200-A335-048A15E8F2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D7A445F-13F6-42C0-A703-53666B82F695}" type="datetimeFigureOut">
              <a:rPr lang="en-US"/>
              <a:pPr>
                <a:defRPr/>
              </a:pPr>
              <a:t>3/7/2024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52BA4B-1694-4CB6-AFA6-AE775DDB80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A9D1A7D-10E8-46E1-86E3-1AFEB04BE7D9}" type="datetimeFigureOut">
              <a:rPr lang="en-US"/>
              <a:pPr>
                <a:defRPr/>
              </a:pPr>
              <a:t>3/7/2024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F19B33-1113-495B-BC2C-CFAB80BA73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7D72054-18CF-4178-B244-92894ACC1729}" type="datetimeFigureOut">
              <a:rPr lang="en-US"/>
              <a:pPr>
                <a:defRPr/>
              </a:pPr>
              <a:t>3/7/2024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51EA96B-000D-4C0D-90E7-EC72F62E8C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hoto4.JPG"/>
          <p:cNvPicPr>
            <a:picLocks noChangeAspect="1"/>
          </p:cNvPicPr>
          <p:nvPr/>
        </p:nvPicPr>
        <p:blipFill>
          <a:blip r:embed="rId2" cstate="print"/>
          <a:stretch>
            <a:fillRect/>
          </a:stretch>
        </p:blipFill>
        <p:spPr>
          <a:xfrm>
            <a:off x="-627581" y="0"/>
            <a:ext cx="11240714" cy="7353300"/>
          </a:xfrm>
          <a:prstGeom prst="rect">
            <a:avLst/>
          </a:prstGeom>
        </p:spPr>
      </p:pic>
      <p:pic>
        <p:nvPicPr>
          <p:cNvPr id="3" name="Picture 2" descr="photo1.JPG"/>
          <p:cNvPicPr>
            <a:picLocks noChangeAspect="1"/>
          </p:cNvPicPr>
          <p:nvPr/>
        </p:nvPicPr>
        <p:blipFill>
          <a:blip r:embed="rId3" cstate="print"/>
          <a:stretch>
            <a:fillRect/>
          </a:stretch>
        </p:blipFill>
        <p:spPr>
          <a:xfrm>
            <a:off x="-609601" y="-1"/>
            <a:ext cx="5320145" cy="3566160"/>
          </a:xfrm>
          <a:prstGeom prst="rect">
            <a:avLst/>
          </a:prstGeom>
        </p:spPr>
      </p:pic>
      <p:pic>
        <p:nvPicPr>
          <p:cNvPr id="5" name="Picture 4" descr="photo1.JPG"/>
          <p:cNvPicPr>
            <a:picLocks/>
          </p:cNvPicPr>
          <p:nvPr/>
        </p:nvPicPr>
        <p:blipFill>
          <a:blip r:embed="rId3" cstate="print"/>
          <a:stretch>
            <a:fillRect/>
          </a:stretch>
        </p:blipFill>
        <p:spPr>
          <a:xfrm flipH="1">
            <a:off x="4724400" y="0"/>
            <a:ext cx="5303520" cy="3566160"/>
          </a:xfrm>
          <a:prstGeom prst="rect">
            <a:avLst/>
          </a:prstGeom>
        </p:spPr>
      </p:pic>
      <p:sp>
        <p:nvSpPr>
          <p:cNvPr id="4" name="Text Box 15"/>
          <p:cNvSpPr txBox="1">
            <a:spLocks noChangeArrowheads="1"/>
          </p:cNvSpPr>
          <p:nvPr/>
        </p:nvSpPr>
        <p:spPr bwMode="auto">
          <a:xfrm>
            <a:off x="812151" y="3197571"/>
            <a:ext cx="8382000" cy="1508105"/>
          </a:xfrm>
          <a:prstGeom prst="rect">
            <a:avLst/>
          </a:prstGeom>
          <a:solidFill>
            <a:schemeClr val="bg1"/>
          </a:solidFill>
          <a:ln w="63500">
            <a:solidFill>
              <a:srgbClr val="000080"/>
            </a:solidFill>
            <a:miter lim="800000"/>
            <a:headEnd/>
            <a:tailEnd/>
          </a:ln>
        </p:spPr>
        <p:txBody>
          <a:bodyPr>
            <a:spAutoFit/>
          </a:bodyPr>
          <a:lstStyle/>
          <a:p>
            <a:pPr algn="ctr">
              <a:spcBef>
                <a:spcPct val="50000"/>
              </a:spcBef>
            </a:pPr>
            <a:r>
              <a:rPr lang="en-US" sz="3600" b="1" dirty="0">
                <a:solidFill>
                  <a:srgbClr val="990000"/>
                </a:solidFill>
              </a:rPr>
              <a:t>NHS/Bucks Senior Year Experience</a:t>
            </a:r>
            <a:endParaRPr lang="en-US" sz="2000" b="1" i="1" dirty="0">
              <a:solidFill>
                <a:srgbClr val="A50021"/>
              </a:solidFill>
            </a:endParaRPr>
          </a:p>
          <a:p>
            <a:pPr algn="ctr">
              <a:spcBef>
                <a:spcPts val="0"/>
              </a:spcBef>
            </a:pPr>
            <a:r>
              <a:rPr lang="en-US" sz="1400" b="1" i="1" dirty="0">
                <a:solidFill>
                  <a:srgbClr val="A50021"/>
                </a:solidFill>
              </a:rPr>
              <a:t>Dr. Patricia </a:t>
            </a:r>
            <a:r>
              <a:rPr lang="en-US" sz="1400" b="1" i="1" dirty="0" err="1">
                <a:solidFill>
                  <a:srgbClr val="A50021"/>
                </a:solidFill>
              </a:rPr>
              <a:t>Smallcombe</a:t>
            </a:r>
            <a:r>
              <a:rPr lang="en-US" sz="1400" b="1" i="1" dirty="0">
                <a:solidFill>
                  <a:srgbClr val="A50021"/>
                </a:solidFill>
              </a:rPr>
              <a:t>:  Associate Dean of Academic Partnership</a:t>
            </a:r>
          </a:p>
          <a:p>
            <a:pPr algn="ctr">
              <a:spcBef>
                <a:spcPts val="0"/>
              </a:spcBef>
            </a:pPr>
            <a:r>
              <a:rPr lang="en-US" sz="1400" b="1" i="1" dirty="0">
                <a:solidFill>
                  <a:srgbClr val="A50021"/>
                </a:solidFill>
              </a:rPr>
              <a:t>Andrea Dent: BCCC Assistant Director of Dual Enrollment</a:t>
            </a:r>
          </a:p>
          <a:p>
            <a:pPr algn="ctr">
              <a:spcBef>
                <a:spcPts val="0"/>
              </a:spcBef>
            </a:pPr>
            <a:r>
              <a:rPr lang="en-US" sz="1400" b="1" i="1" dirty="0">
                <a:solidFill>
                  <a:srgbClr val="A50021"/>
                </a:solidFill>
              </a:rPr>
              <a:t>Steve McAloon: NHS Assistant Principal</a:t>
            </a:r>
          </a:p>
          <a:p>
            <a:pPr algn="ctr">
              <a:spcBef>
                <a:spcPts val="0"/>
              </a:spcBef>
            </a:pPr>
            <a:r>
              <a:rPr lang="en-US" sz="1400" b="1" i="1" dirty="0">
                <a:solidFill>
                  <a:srgbClr val="A50021"/>
                </a:solidFill>
              </a:rPr>
              <a:t>Mrs. Bobbi Cimochowski: NHS Assistant Principal</a:t>
            </a:r>
          </a:p>
        </p:txBody>
      </p:sp>
    </p:spTree>
    <p:extLst>
      <p:ext uri="{BB962C8B-B14F-4D97-AF65-F5344CB8AC3E}">
        <p14:creationId xmlns:p14="http://schemas.microsoft.com/office/powerpoint/2010/main" val="151623439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261739"/>
            <a:ext cx="8305800" cy="985719"/>
          </a:xfrm>
          <a:prstGeom prst="rect">
            <a:avLst/>
          </a:prstGeom>
        </p:spPr>
        <p:txBody>
          <a:bodyPr wrap="square">
            <a:spAutoFit/>
          </a:bodyPr>
          <a:lstStyle/>
          <a:p>
            <a:pPr marR="0" lvl="0">
              <a:lnSpc>
                <a:spcPct val="107000"/>
              </a:lnSpc>
              <a:spcBef>
                <a:spcPts val="0"/>
              </a:spcBef>
              <a:spcAft>
                <a:spcPts val="0"/>
              </a:spcAft>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13D12D1-F7AC-41BA-86AC-5D26425E6901}"/>
              </a:ext>
            </a:extLst>
          </p:cNvPr>
          <p:cNvGraphicFramePr>
            <a:graphicFrameLocks noGrp="1"/>
          </p:cNvGraphicFramePr>
          <p:nvPr>
            <p:extLst>
              <p:ext uri="{D42A27DB-BD31-4B8C-83A1-F6EECF244321}">
                <p14:modId xmlns:p14="http://schemas.microsoft.com/office/powerpoint/2010/main" val="3480424293"/>
              </p:ext>
            </p:extLst>
          </p:nvPr>
        </p:nvGraphicFramePr>
        <p:xfrm>
          <a:off x="0" y="1257301"/>
          <a:ext cx="9144000" cy="6082686"/>
        </p:xfrm>
        <a:graphic>
          <a:graphicData uri="http://schemas.openxmlformats.org/drawingml/2006/table">
            <a:tbl>
              <a:tblPr firstRow="1" bandRow="1">
                <a:tableStyleId>{5C22544A-7EE6-4342-B048-85BDC9FD1C3A}</a:tableStyleId>
              </a:tblPr>
              <a:tblGrid>
                <a:gridCol w="4491789">
                  <a:extLst>
                    <a:ext uri="{9D8B030D-6E8A-4147-A177-3AD203B41FA5}">
                      <a16:colId xmlns:a16="http://schemas.microsoft.com/office/drawing/2014/main" val="1301459800"/>
                    </a:ext>
                  </a:extLst>
                </a:gridCol>
                <a:gridCol w="4652211">
                  <a:extLst>
                    <a:ext uri="{9D8B030D-6E8A-4147-A177-3AD203B41FA5}">
                      <a16:colId xmlns:a16="http://schemas.microsoft.com/office/drawing/2014/main" val="782486083"/>
                    </a:ext>
                  </a:extLst>
                </a:gridCol>
              </a:tblGrid>
              <a:tr h="435306">
                <a:tc>
                  <a:txBody>
                    <a:bodyPr/>
                    <a:lstStyle/>
                    <a:p>
                      <a:pPr algn="ctr"/>
                      <a:r>
                        <a:rPr lang="en-US" sz="1800" dirty="0"/>
                        <a:t>Monday/Wednesday</a:t>
                      </a:r>
                    </a:p>
                  </a:txBody>
                  <a:tcPr/>
                </a:tc>
                <a:tc>
                  <a:txBody>
                    <a:bodyPr/>
                    <a:lstStyle/>
                    <a:p>
                      <a:pPr algn="ctr"/>
                      <a:r>
                        <a:rPr lang="en-US" sz="1800"/>
                        <a:t>Tuesday/Thursday</a:t>
                      </a:r>
                    </a:p>
                  </a:txBody>
                  <a:tcPr/>
                </a:tc>
                <a:extLst>
                  <a:ext uri="{0D108BD9-81ED-4DB2-BD59-A6C34878D82A}">
                    <a16:rowId xmlns:a16="http://schemas.microsoft.com/office/drawing/2014/main" val="1710865142"/>
                  </a:ext>
                </a:extLst>
              </a:tr>
              <a:tr h="1898340">
                <a:tc>
                  <a:txBody>
                    <a:bodyPr/>
                    <a:lstStyle/>
                    <a:p>
                      <a:pPr algn="ctr"/>
                      <a:r>
                        <a:rPr lang="en-US" sz="1200" b="1" dirty="0"/>
                        <a:t>8:00-9:15</a:t>
                      </a:r>
                    </a:p>
                    <a:p>
                      <a:r>
                        <a:rPr lang="en-US" sz="1200" dirty="0"/>
                        <a:t>Intro to Psychology</a:t>
                      </a:r>
                    </a:p>
                    <a:p>
                      <a:r>
                        <a:rPr lang="en-US" sz="1200" dirty="0"/>
                        <a:t>Nutrition</a:t>
                      </a:r>
                    </a:p>
                    <a:p>
                      <a:r>
                        <a:rPr lang="en-US" sz="1200" dirty="0"/>
                        <a:t>Intro to Administrative Criminal Justice</a:t>
                      </a:r>
                    </a:p>
                    <a:p>
                      <a:r>
                        <a:rPr lang="en-US" sz="1200" dirty="0"/>
                        <a:t>Principles of Economics: Macro</a:t>
                      </a:r>
                    </a:p>
                    <a:p>
                      <a:r>
                        <a:rPr lang="en-US" sz="1200" dirty="0"/>
                        <a:t>Introduction to Business</a:t>
                      </a:r>
                    </a:p>
                    <a:p>
                      <a:r>
                        <a:rPr lang="en-US" sz="1200" dirty="0"/>
                        <a:t>Life and Health</a:t>
                      </a:r>
                    </a:p>
                    <a:p>
                      <a:r>
                        <a:rPr lang="en-US" sz="1200" dirty="0"/>
                        <a:t>English Comp 1</a:t>
                      </a:r>
                    </a:p>
                  </a:txBody>
                  <a:tcPr/>
                </a:tc>
                <a:tc>
                  <a:txBody>
                    <a:bodyPr/>
                    <a:lstStyle/>
                    <a:p>
                      <a:pPr algn="ctr"/>
                      <a:r>
                        <a:rPr lang="en-US" sz="1200" b="1"/>
                        <a:t>8:00-9:15</a:t>
                      </a:r>
                      <a:endParaRPr lang="en-US" sz="1200" b="1" dirty="0"/>
                    </a:p>
                    <a:p>
                      <a:pPr algn="l"/>
                      <a:r>
                        <a:rPr lang="en-US" sz="1200" dirty="0"/>
                        <a:t>English Comp 1</a:t>
                      </a:r>
                    </a:p>
                    <a:p>
                      <a:r>
                        <a:rPr lang="en-US" sz="1200" dirty="0"/>
                        <a:t> Intro to Sociology</a:t>
                      </a:r>
                    </a:p>
                    <a:p>
                      <a:r>
                        <a:rPr lang="en-US" sz="1200" dirty="0"/>
                        <a:t>Nutrition</a:t>
                      </a:r>
                    </a:p>
                    <a:p>
                      <a:r>
                        <a:rPr lang="en-US" sz="1200" dirty="0"/>
                        <a:t>Intro to Psychology</a:t>
                      </a:r>
                    </a:p>
                    <a:p>
                      <a:r>
                        <a:rPr lang="en-US" sz="1200" dirty="0"/>
                        <a:t>U.S. History:  Modern America</a:t>
                      </a:r>
                    </a:p>
                    <a:p>
                      <a:r>
                        <a:rPr lang="en-US" sz="1200" dirty="0"/>
                        <a:t>Survey:  World Religions</a:t>
                      </a:r>
                    </a:p>
                    <a:p>
                      <a:r>
                        <a:rPr lang="en-US" sz="1200" dirty="0"/>
                        <a:t>Introduction to Business</a:t>
                      </a:r>
                    </a:p>
                    <a:p>
                      <a:r>
                        <a:rPr lang="en-US" sz="1200" dirty="0"/>
                        <a:t>Life and Health</a:t>
                      </a:r>
                    </a:p>
                  </a:txBody>
                  <a:tcPr/>
                </a:tc>
                <a:extLst>
                  <a:ext uri="{0D108BD9-81ED-4DB2-BD59-A6C34878D82A}">
                    <a16:rowId xmlns:a16="http://schemas.microsoft.com/office/drawing/2014/main" val="3649405909"/>
                  </a:ext>
                </a:extLst>
              </a:tr>
              <a:tr h="3327409">
                <a:tc>
                  <a:txBody>
                    <a:bodyPr/>
                    <a:lstStyle/>
                    <a:p>
                      <a:pPr algn="ctr"/>
                      <a:r>
                        <a:rPr lang="en-US" sz="1200" b="1" dirty="0"/>
                        <a:t>10:50-12:05</a:t>
                      </a:r>
                    </a:p>
                    <a:p>
                      <a:pPr algn="ctr"/>
                      <a:endParaRPr lang="en-US" sz="1200" b="1" dirty="0"/>
                    </a:p>
                    <a:p>
                      <a:r>
                        <a:rPr lang="en-US" sz="1200" dirty="0"/>
                        <a:t>Intermediate Algebra             </a:t>
                      </a:r>
                    </a:p>
                    <a:p>
                      <a:r>
                        <a:rPr lang="en-US" sz="1200" dirty="0"/>
                        <a:t>Elementary Stat.                     </a:t>
                      </a:r>
                    </a:p>
                    <a:p>
                      <a:r>
                        <a:rPr lang="en-US" sz="1200" dirty="0"/>
                        <a:t>Business Calculus</a:t>
                      </a:r>
                    </a:p>
                    <a:p>
                      <a:r>
                        <a:rPr lang="en-US" sz="1200" dirty="0"/>
                        <a:t>Intro to Psychology</a:t>
                      </a:r>
                    </a:p>
                    <a:p>
                      <a:r>
                        <a:rPr lang="en-US" sz="1200" dirty="0"/>
                        <a:t>Mathematical Concepts 1</a:t>
                      </a:r>
                    </a:p>
                    <a:p>
                      <a:r>
                        <a:rPr lang="en-US" sz="1200" dirty="0"/>
                        <a:t>Intro to Philosophy</a:t>
                      </a:r>
                    </a:p>
                    <a:p>
                      <a:r>
                        <a:rPr lang="en-US" sz="1200" dirty="0"/>
                        <a:t>Intro to Sociology</a:t>
                      </a:r>
                    </a:p>
                    <a:p>
                      <a:r>
                        <a:rPr lang="en-US" sz="1200" dirty="0"/>
                        <a:t>Intro to Psychology</a:t>
                      </a:r>
                    </a:p>
                    <a:p>
                      <a:r>
                        <a:rPr lang="en-US" sz="1200" dirty="0"/>
                        <a:t>Intro to Business</a:t>
                      </a:r>
                    </a:p>
                    <a:p>
                      <a:r>
                        <a:rPr lang="en-US" sz="1200" dirty="0"/>
                        <a:t>American Lit to 1865</a:t>
                      </a:r>
                    </a:p>
                    <a:p>
                      <a:r>
                        <a:rPr lang="en-US" sz="1200" dirty="0"/>
                        <a:t>U.S. History: Modern America</a:t>
                      </a:r>
                    </a:p>
                    <a:p>
                      <a:r>
                        <a:rPr lang="en-US" sz="1200" dirty="0"/>
                        <a:t>Global History: Ancient/Medieval</a:t>
                      </a:r>
                    </a:p>
                    <a:p>
                      <a:r>
                        <a:rPr lang="en-US" sz="1200" dirty="0"/>
                        <a:t>Peoples of America</a:t>
                      </a:r>
                    </a:p>
                    <a:p>
                      <a:r>
                        <a:rPr lang="en-US" sz="1200" dirty="0"/>
                        <a:t>Communication Theory</a:t>
                      </a:r>
                    </a:p>
                    <a:p>
                      <a:r>
                        <a:rPr lang="en-US" sz="1200" dirty="0"/>
                        <a:t>Responding to Emergencies</a:t>
                      </a:r>
                    </a:p>
                    <a:p>
                      <a:r>
                        <a:rPr lang="en-US" sz="1200" dirty="0"/>
                        <a:t>English Comp 1 </a:t>
                      </a:r>
                    </a:p>
                    <a:p>
                      <a:endParaRPr lang="en-US" sz="1200" dirty="0"/>
                    </a:p>
                    <a:p>
                      <a:endParaRPr lang="en-US" sz="1200" dirty="0"/>
                    </a:p>
                  </a:txBody>
                  <a:tcPr/>
                </a:tc>
                <a:tc>
                  <a:txBody>
                    <a:bodyPr/>
                    <a:lstStyle/>
                    <a:p>
                      <a:pPr algn="ctr"/>
                      <a:r>
                        <a:rPr lang="en-US" sz="1200" b="1" dirty="0"/>
                        <a:t>10:50-12:05</a:t>
                      </a:r>
                    </a:p>
                    <a:p>
                      <a:r>
                        <a:rPr lang="en-US" sz="1200" dirty="0"/>
                        <a:t>English Comp 1</a:t>
                      </a:r>
                    </a:p>
                    <a:p>
                      <a:r>
                        <a:rPr lang="en-US" sz="1200" dirty="0"/>
                        <a:t>Medical Terminology</a:t>
                      </a:r>
                    </a:p>
                    <a:p>
                      <a:r>
                        <a:rPr lang="en-US" sz="1200" dirty="0"/>
                        <a:t>Elementary Statistics</a:t>
                      </a:r>
                    </a:p>
                    <a:p>
                      <a:r>
                        <a:rPr lang="en-US" sz="1200" dirty="0"/>
                        <a:t>Intermediate Statistics</a:t>
                      </a:r>
                    </a:p>
                    <a:p>
                      <a:r>
                        <a:rPr lang="en-US" sz="1200" dirty="0"/>
                        <a:t>Elementary Spanish 1</a:t>
                      </a:r>
                    </a:p>
                    <a:p>
                      <a:r>
                        <a:rPr lang="en-US" sz="1200" dirty="0"/>
                        <a:t>Intro to Philosophy</a:t>
                      </a:r>
                    </a:p>
                    <a:p>
                      <a:r>
                        <a:rPr lang="en-US" sz="1200" dirty="0"/>
                        <a:t>Digital Literacy</a:t>
                      </a:r>
                    </a:p>
                    <a:p>
                      <a:r>
                        <a:rPr lang="en-US" sz="1200" dirty="0"/>
                        <a:t>History of the Holocaust</a:t>
                      </a:r>
                    </a:p>
                    <a:p>
                      <a:r>
                        <a:rPr lang="en-US" sz="1200" dirty="0"/>
                        <a:t>Criminology</a:t>
                      </a:r>
                    </a:p>
                    <a:p>
                      <a:r>
                        <a:rPr lang="en-US" sz="1200" dirty="0"/>
                        <a:t>Principles of Economics: Macro</a:t>
                      </a:r>
                    </a:p>
                    <a:p>
                      <a:r>
                        <a:rPr lang="en-US" sz="1200" dirty="0"/>
                        <a:t>U.S. History: Modern America</a:t>
                      </a:r>
                    </a:p>
                    <a:p>
                      <a:r>
                        <a:rPr lang="en-US" sz="1200" dirty="0"/>
                        <a:t>Intro to Sociology</a:t>
                      </a:r>
                    </a:p>
                    <a:p>
                      <a:r>
                        <a:rPr lang="en-US" sz="1200" dirty="0"/>
                        <a:t>Intro to Business</a:t>
                      </a:r>
                    </a:p>
                    <a:p>
                      <a:r>
                        <a:rPr lang="en-US" sz="1200" dirty="0"/>
                        <a:t>Business Communications</a:t>
                      </a:r>
                    </a:p>
                    <a:p>
                      <a:r>
                        <a:rPr lang="en-US" sz="1200" dirty="0"/>
                        <a:t>Intro to Theater</a:t>
                      </a:r>
                    </a:p>
                    <a:p>
                      <a:r>
                        <a:rPr lang="en-US" sz="1200" dirty="0"/>
                        <a:t>Effective Speaking</a:t>
                      </a:r>
                    </a:p>
                    <a:p>
                      <a:r>
                        <a:rPr lang="en-US" sz="1200" dirty="0"/>
                        <a:t>Intro to Music</a:t>
                      </a:r>
                    </a:p>
                  </a:txBody>
                  <a:tcPr/>
                </a:tc>
                <a:extLst>
                  <a:ext uri="{0D108BD9-81ED-4DB2-BD59-A6C34878D82A}">
                    <a16:rowId xmlns:a16="http://schemas.microsoft.com/office/drawing/2014/main" val="1064838805"/>
                  </a:ext>
                </a:extLst>
              </a:tr>
            </a:tbl>
          </a:graphicData>
        </a:graphic>
      </p:graphicFrame>
    </p:spTree>
    <p:extLst>
      <p:ext uri="{BB962C8B-B14F-4D97-AF65-F5344CB8AC3E}">
        <p14:creationId xmlns:p14="http://schemas.microsoft.com/office/powerpoint/2010/main" val="2535299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Shape 6">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476205A-D7EA-DFC6-124C-F95E91896B8C}"/>
              </a:ext>
            </a:extLst>
          </p:cNvPr>
          <p:cNvPicPr>
            <a:picLocks noChangeAspect="1"/>
          </p:cNvPicPr>
          <p:nvPr/>
        </p:nvPicPr>
        <p:blipFill>
          <a:blip r:embed="rId2"/>
          <a:stretch>
            <a:fillRect/>
          </a:stretch>
        </p:blipFill>
        <p:spPr>
          <a:xfrm>
            <a:off x="766483" y="345528"/>
            <a:ext cx="6938682" cy="6107615"/>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9694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779C28D-3999-5927-D132-97E955DDF5FE}"/>
              </a:ext>
            </a:extLst>
          </p:cNvPr>
          <p:cNvPicPr>
            <a:picLocks noChangeAspect="1"/>
          </p:cNvPicPr>
          <p:nvPr/>
        </p:nvPicPr>
        <p:blipFill>
          <a:blip r:embed="rId2"/>
          <a:stretch>
            <a:fillRect/>
          </a:stretch>
        </p:blipFill>
        <p:spPr>
          <a:xfrm>
            <a:off x="482600" y="806824"/>
            <a:ext cx="8178799" cy="5477652"/>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7042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261739"/>
            <a:ext cx="8305800" cy="6192977"/>
          </a:xfrm>
          <a:prstGeom prst="rect">
            <a:avLst/>
          </a:prstGeom>
        </p:spPr>
        <p:txBody>
          <a:bodyPr wrap="square">
            <a:spAutoFit/>
          </a:bodyPr>
          <a:lstStyle/>
          <a:p>
            <a:pPr marL="0" marR="0">
              <a:lnSpc>
                <a:spcPct val="107000"/>
              </a:lnSpc>
              <a:spcBef>
                <a:spcPts val="0"/>
              </a:spcBef>
              <a:spcAft>
                <a:spcPts val="800"/>
              </a:spcAft>
            </a:pPr>
            <a:r>
              <a:rPr lang="en-US" sz="2000" b="1">
                <a:latin typeface="Arial" panose="020B0604020202020204" pitchFamily="34" charset="0"/>
                <a:ea typeface="Calibri" panose="020F0502020204030204" pitchFamily="34" charset="0"/>
                <a:cs typeface="Times New Roman" panose="02020603050405020304" pitchFamily="18" charset="0"/>
              </a:rPr>
              <a:t>Common Questions</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a:latin typeface="Arial" panose="020B0604020202020204" pitchFamily="34" charset="0"/>
                <a:ea typeface="Calibri" panose="020F0502020204030204" pitchFamily="34" charset="0"/>
                <a:cs typeface="Times New Roman" panose="02020603050405020304" pitchFamily="18" charset="0"/>
              </a:rPr>
              <a:t> </a:t>
            </a:r>
            <a:r>
              <a:rPr lang="en-US" sz="1600">
                <a:latin typeface="Arial" panose="020B0604020202020204" pitchFamily="34" charset="0"/>
                <a:ea typeface="Calibri" panose="020F0502020204030204" pitchFamily="34" charset="0"/>
                <a:cs typeface="Times New Roman" panose="02020603050405020304" pitchFamily="18" charset="0"/>
              </a:rPr>
              <a:t>Do Bucks courses transfer to other colleges/university?</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 Bucks has agreements and relationships with many local colleges and universities.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See the Bucks website for a full list</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How is Bucks time slot selected? </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Depends on course offering at NHS and at Bucks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Must be flexible- Counselor will assist</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What happens when the Bucks Calendar and the NHS Calendar differ?</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You follow both.  When one is closed you attend classes at the other.</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Transportation is provided following both Calendars.</a:t>
            </a:r>
          </a:p>
          <a:p>
            <a:pPr marL="342900" marR="0" lvl="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Can the students still participate in NHS co-curricular/social events?  </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Can I drive myself to and from Bucks?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a:t>
            </a:r>
          </a:p>
          <a:p>
            <a:pPr marL="342900" marR="0" lvl="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2164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350706"/>
            <a:ext cx="8305800" cy="5893473"/>
          </a:xfrm>
          <a:prstGeom prst="rect">
            <a:avLst/>
          </a:prstGeom>
        </p:spPr>
        <p:txBody>
          <a:bodyPr wrap="square">
            <a:spAutoFit/>
          </a:bodyPr>
          <a:lstStyle/>
          <a:p>
            <a:pPr marL="0" marR="0">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Next Step:</a:t>
            </a:r>
          </a:p>
          <a:p>
            <a:pPr marL="0" marR="0">
              <a:lnSpc>
                <a:spcPct val="107000"/>
              </a:lnSpc>
              <a:spcBef>
                <a:spcPts val="0"/>
              </a:spcBef>
              <a:spcAft>
                <a:spcPts val="800"/>
              </a:spcAft>
            </a:pPr>
            <a:endParaRPr lang="en-US" sz="2000" b="1" dirty="0">
              <a:latin typeface="Arial" panose="020B060402020202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Determine if the Bucks program is for you.</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Determine if you qualify (check cumulative GPA)</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If Yes to the above – Complete Neshaminy Application/Agreement and Apply to Bucks online (Deadline March 22</a:t>
            </a:r>
            <a:r>
              <a:rPr lang="en-US" baseline="30000" dirty="0">
                <a:latin typeface="Arial" panose="020B0604020202020204" pitchFamily="34" charset="0"/>
                <a:ea typeface="Calibri" panose="020F0502020204030204" pitchFamily="34" charset="0"/>
                <a:cs typeface="Times New Roman" panose="02020603050405020304" pitchFamily="18" charset="0"/>
              </a:rPr>
              <a:t>nd</a:t>
            </a:r>
            <a:r>
              <a:rPr lang="en-US" dirty="0">
                <a:latin typeface="Arial" panose="020B0604020202020204" pitchFamily="34" charset="0"/>
                <a:ea typeface="Calibri" panose="020F0502020204030204" pitchFamily="34" charset="0"/>
                <a:cs typeface="Times New Roman" panose="02020603050405020304" pitchFamily="18" charset="0"/>
              </a:rPr>
              <a:t>).  Once you apply, you will receive an email with your Bucks Id.  You will need this ID to take the Placement Tests.  Placement Tests are administered at BCCC. (Deadline April 19</a:t>
            </a:r>
            <a:r>
              <a:rPr lang="en-US" baseline="30000" dirty="0">
                <a:latin typeface="Arial" panose="020B0604020202020204" pitchFamily="34" charset="0"/>
                <a:ea typeface="Calibri" panose="020F0502020204030204" pitchFamily="34" charset="0"/>
                <a:cs typeface="Times New Roman" panose="02020603050405020304" pitchFamily="18" charset="0"/>
              </a:rPr>
              <a:t>th</a:t>
            </a:r>
            <a:r>
              <a:rPr lang="en-US" dirty="0">
                <a:latin typeface="Arial" panose="020B0604020202020204" pitchFamily="34" charset="0"/>
                <a:ea typeface="Calibri" panose="020F0502020204030204" pitchFamily="34" charset="0"/>
                <a:cs typeface="Times New Roman" panose="02020603050405020304" pitchFamily="18" charset="0"/>
              </a:rPr>
              <a:t> ).</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Once you have completed the Placement Tests, setup an appointment with your counselor to register for classes.  (Deadline  May 19</a:t>
            </a:r>
            <a:r>
              <a:rPr lang="en-US" baseline="30000" dirty="0">
                <a:latin typeface="Arial" panose="020B0604020202020204" pitchFamily="34" charset="0"/>
                <a:ea typeface="Calibri" panose="020F0502020204030204" pitchFamily="34" charset="0"/>
                <a:cs typeface="Times New Roman" panose="02020603050405020304" pitchFamily="18" charset="0"/>
              </a:rPr>
              <a:t>th</a:t>
            </a:r>
            <a:r>
              <a:rPr lang="en-US" dirty="0">
                <a:latin typeface="Arial" panose="020B0604020202020204" pitchFamily="34" charset="0"/>
                <a:ea typeface="Calibri" panose="020F0502020204030204" pitchFamily="34" charset="0"/>
                <a:cs typeface="Times New Roman" panose="02020603050405020304" pitchFamily="18" charset="0"/>
              </a:rPr>
              <a:t>)</a:t>
            </a:r>
          </a:p>
          <a:p>
            <a:pPr marR="0">
              <a:lnSpc>
                <a:spcPct val="107000"/>
              </a:lnSpc>
              <a:spcBef>
                <a:spcPts val="0"/>
              </a:spcBef>
              <a:spcAft>
                <a:spcPts val="80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algn="ctr">
              <a:lnSpc>
                <a:spcPct val="107000"/>
              </a:lnSpc>
              <a:spcBef>
                <a:spcPts val="0"/>
              </a:spcBef>
              <a:spcAft>
                <a:spcPts val="800"/>
              </a:spcAft>
            </a:pPr>
            <a:r>
              <a:rPr lang="en-US" b="1" dirty="0">
                <a:solidFill>
                  <a:srgbClr val="FF0000"/>
                </a:solidFill>
                <a:latin typeface="Arial" panose="020B0604020202020204" pitchFamily="34" charset="0"/>
                <a:ea typeface="Calibri" panose="020F0502020204030204" pitchFamily="34" charset="0"/>
                <a:cs typeface="Times New Roman" panose="02020603050405020304" pitchFamily="18" charset="0"/>
              </a:rPr>
              <a:t>Have questions reach out to your child's Guidance Counselor </a:t>
            </a:r>
          </a:p>
          <a:p>
            <a:pPr marR="0" algn="ctr">
              <a:lnSpc>
                <a:spcPct val="107000"/>
              </a:lnSpc>
              <a:spcBef>
                <a:spcPts val="0"/>
              </a:spcBef>
              <a:spcAft>
                <a:spcPts val="800"/>
              </a:spcAft>
            </a:pPr>
            <a:r>
              <a:rPr lang="en-US" b="1" dirty="0">
                <a:solidFill>
                  <a:srgbClr val="FF0000"/>
                </a:solidFill>
                <a:latin typeface="Arial" panose="020B0604020202020204" pitchFamily="34" charset="0"/>
                <a:ea typeface="Calibri" panose="020F0502020204030204" pitchFamily="34" charset="0"/>
                <a:cs typeface="Times New Roman" panose="02020603050405020304" pitchFamily="18" charset="0"/>
              </a:rPr>
              <a:t>at NHS by email or 215-809-6101.</a:t>
            </a:r>
            <a:endPar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R="0" lvl="0" algn="ctr">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1331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2" name="TextBox 1">
            <a:extLst>
              <a:ext uri="{FF2B5EF4-FFF2-40B4-BE49-F238E27FC236}">
                <a16:creationId xmlns:a16="http://schemas.microsoft.com/office/drawing/2014/main" id="{2EB6FB25-F875-59AB-8067-8496C2BD9F76}"/>
              </a:ext>
            </a:extLst>
          </p:cNvPr>
          <p:cNvSpPr txBox="1"/>
          <p:nvPr/>
        </p:nvSpPr>
        <p:spPr>
          <a:xfrm>
            <a:off x="1532965" y="3108478"/>
            <a:ext cx="4854388" cy="923330"/>
          </a:xfrm>
          <a:prstGeom prst="rect">
            <a:avLst/>
          </a:prstGeom>
          <a:noFill/>
        </p:spPr>
        <p:txBody>
          <a:bodyPr wrap="square" rtlCol="0">
            <a:spAutoFit/>
          </a:bodyPr>
          <a:lstStyle/>
          <a:p>
            <a:r>
              <a:rPr lang="en-US" sz="5400" dirty="0"/>
              <a:t>Questions???</a:t>
            </a:r>
          </a:p>
        </p:txBody>
      </p:sp>
    </p:spTree>
    <p:extLst>
      <p:ext uri="{BB962C8B-B14F-4D97-AF65-F5344CB8AC3E}">
        <p14:creationId xmlns:p14="http://schemas.microsoft.com/office/powerpoint/2010/main" val="136426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4"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5"/>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7173" name="Text Box 6"/>
          <p:cNvSpPr txBox="1">
            <a:spLocks noChangeArrowheads="1"/>
          </p:cNvSpPr>
          <p:nvPr/>
        </p:nvSpPr>
        <p:spPr bwMode="auto">
          <a:xfrm>
            <a:off x="457200" y="1295400"/>
            <a:ext cx="8305800" cy="646113"/>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3400" b="1" i="1">
                <a:solidFill>
                  <a:srgbClr val="990000"/>
                </a:solidFill>
              </a:rPr>
              <a:t>Neshaminy Graduation Requirements</a:t>
            </a:r>
            <a:r>
              <a:rPr lang="en-US" altLang="en-US" sz="3600" b="1">
                <a:solidFill>
                  <a:srgbClr val="000066"/>
                </a:solidFill>
              </a:rPr>
              <a:t>  </a:t>
            </a:r>
            <a:endParaRPr lang="en-US" altLang="en-US" sz="4000" b="1" i="1">
              <a:solidFill>
                <a:srgbClr val="A50021"/>
              </a:solidFill>
            </a:endParaRPr>
          </a:p>
        </p:txBody>
      </p:sp>
      <p:graphicFrame>
        <p:nvGraphicFramePr>
          <p:cNvPr id="10358" name="Group 118"/>
          <p:cNvGraphicFramePr>
            <a:graphicFrameLocks noGrp="1"/>
          </p:cNvGraphicFramePr>
          <p:nvPr/>
        </p:nvGraphicFramePr>
        <p:xfrm>
          <a:off x="914400" y="2133600"/>
          <a:ext cx="7391400" cy="4816477"/>
        </p:xfrm>
        <a:graphic>
          <a:graphicData uri="http://schemas.openxmlformats.org/drawingml/2006/table">
            <a:tbl>
              <a:tblPr/>
              <a:tblGrid>
                <a:gridCol w="1555750">
                  <a:extLst>
                    <a:ext uri="{9D8B030D-6E8A-4147-A177-3AD203B41FA5}">
                      <a16:colId xmlns:a16="http://schemas.microsoft.com/office/drawing/2014/main" val="20000"/>
                    </a:ext>
                  </a:extLst>
                </a:gridCol>
                <a:gridCol w="1477963">
                  <a:extLst>
                    <a:ext uri="{9D8B030D-6E8A-4147-A177-3AD203B41FA5}">
                      <a16:colId xmlns:a16="http://schemas.microsoft.com/office/drawing/2014/main" val="20001"/>
                    </a:ext>
                  </a:extLst>
                </a:gridCol>
                <a:gridCol w="1479550">
                  <a:extLst>
                    <a:ext uri="{9D8B030D-6E8A-4147-A177-3AD203B41FA5}">
                      <a16:colId xmlns:a16="http://schemas.microsoft.com/office/drawing/2014/main" val="20002"/>
                    </a:ext>
                  </a:extLst>
                </a:gridCol>
                <a:gridCol w="1477962">
                  <a:extLst>
                    <a:ext uri="{9D8B030D-6E8A-4147-A177-3AD203B41FA5}">
                      <a16:colId xmlns:a16="http://schemas.microsoft.com/office/drawing/2014/main" val="20003"/>
                    </a:ext>
                  </a:extLst>
                </a:gridCol>
                <a:gridCol w="1400175">
                  <a:extLst>
                    <a:ext uri="{9D8B030D-6E8A-4147-A177-3AD203B41FA5}">
                      <a16:colId xmlns:a16="http://schemas.microsoft.com/office/drawing/2014/main" val="20004"/>
                    </a:ext>
                  </a:extLst>
                </a:gridCol>
              </a:tblGrid>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Discipline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1 Credit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2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3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4 Credits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English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Social Studies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Math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Science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World Language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Health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Arts/Humanities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Electives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01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66"/>
                          </a:solidFill>
                          <a:effectLst/>
                          <a:latin typeface="Arial" pitchFamily="34"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66"/>
                          </a:solidFill>
                          <a:effectLst/>
                          <a:latin typeface="Arial" pitchFamily="34" charset="0"/>
                        </a:rPr>
                        <a:t>21.0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345" name="Rectangle 105"/>
          <p:cNvSpPr>
            <a:spLocks noChangeArrowheads="1"/>
          </p:cNvSpPr>
          <p:nvPr/>
        </p:nvSpPr>
        <p:spPr bwMode="auto">
          <a:xfrm>
            <a:off x="914400" y="2514600"/>
            <a:ext cx="73914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6" name="Rectangle 106"/>
          <p:cNvSpPr>
            <a:spLocks noChangeArrowheads="1"/>
          </p:cNvSpPr>
          <p:nvPr/>
        </p:nvSpPr>
        <p:spPr bwMode="auto">
          <a:xfrm>
            <a:off x="914400" y="2971800"/>
            <a:ext cx="73914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7" name="Rectangle 107"/>
          <p:cNvSpPr>
            <a:spLocks noChangeArrowheads="1"/>
          </p:cNvSpPr>
          <p:nvPr/>
        </p:nvSpPr>
        <p:spPr bwMode="auto">
          <a:xfrm>
            <a:off x="914400" y="3352800"/>
            <a:ext cx="6019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8" name="Rectangle 108"/>
          <p:cNvSpPr>
            <a:spLocks noChangeArrowheads="1"/>
          </p:cNvSpPr>
          <p:nvPr/>
        </p:nvSpPr>
        <p:spPr bwMode="auto">
          <a:xfrm>
            <a:off x="914400" y="3733800"/>
            <a:ext cx="6019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9" name="Rectangle 109"/>
          <p:cNvSpPr>
            <a:spLocks noChangeArrowheads="1"/>
          </p:cNvSpPr>
          <p:nvPr/>
        </p:nvSpPr>
        <p:spPr bwMode="auto">
          <a:xfrm>
            <a:off x="914400" y="4648200"/>
            <a:ext cx="2286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0" name="Rectangle 110"/>
          <p:cNvSpPr>
            <a:spLocks noChangeArrowheads="1"/>
          </p:cNvSpPr>
          <p:nvPr/>
        </p:nvSpPr>
        <p:spPr bwMode="auto">
          <a:xfrm>
            <a:off x="914400" y="5029200"/>
            <a:ext cx="4495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1" name="Rectangle 111"/>
          <p:cNvSpPr>
            <a:spLocks noChangeArrowheads="1"/>
          </p:cNvSpPr>
          <p:nvPr/>
        </p:nvSpPr>
        <p:spPr bwMode="auto">
          <a:xfrm>
            <a:off x="914400" y="5410200"/>
            <a:ext cx="3048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2" name="Rectangle 112"/>
          <p:cNvSpPr>
            <a:spLocks noChangeArrowheads="1"/>
          </p:cNvSpPr>
          <p:nvPr/>
        </p:nvSpPr>
        <p:spPr bwMode="auto">
          <a:xfrm>
            <a:off x="914400" y="5867400"/>
            <a:ext cx="6781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3" name="Rectangle 113"/>
          <p:cNvSpPr>
            <a:spLocks noChangeArrowheads="1"/>
          </p:cNvSpPr>
          <p:nvPr/>
        </p:nvSpPr>
        <p:spPr bwMode="auto">
          <a:xfrm>
            <a:off x="914400" y="4114800"/>
            <a:ext cx="7391400" cy="4572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60" name="Text Box 119"/>
          <p:cNvSpPr txBox="1">
            <a:spLocks noChangeArrowheads="1"/>
          </p:cNvSpPr>
          <p:nvPr/>
        </p:nvSpPr>
        <p:spPr bwMode="auto">
          <a:xfrm>
            <a:off x="3962400" y="6338888"/>
            <a:ext cx="4419600" cy="519112"/>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b="1">
                <a:solidFill>
                  <a:schemeClr val="bg1"/>
                </a:solidFill>
              </a:rPr>
              <a:t>Keystone Requirement</a:t>
            </a:r>
          </a:p>
        </p:txBody>
      </p:sp>
    </p:spTree>
    <p:extLst>
      <p:ext uri="{BB962C8B-B14F-4D97-AF65-F5344CB8AC3E}">
        <p14:creationId xmlns:p14="http://schemas.microsoft.com/office/powerpoint/2010/main" val="40019741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5"/>
                                        </p:tgtEl>
                                        <p:attrNameLst>
                                          <p:attrName>style.visibility</p:attrName>
                                        </p:attrNameLst>
                                      </p:cBhvr>
                                      <p:to>
                                        <p:strVal val="visible"/>
                                      </p:to>
                                    </p:set>
                                    <p:animEffect transition="in" filter="wipe(left)">
                                      <p:cBhvr>
                                        <p:cTn id="7" dur="500"/>
                                        <p:tgtEl>
                                          <p:spTgt spid="103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6"/>
                                        </p:tgtEl>
                                        <p:attrNameLst>
                                          <p:attrName>style.visibility</p:attrName>
                                        </p:attrNameLst>
                                      </p:cBhvr>
                                      <p:to>
                                        <p:strVal val="visible"/>
                                      </p:to>
                                    </p:set>
                                    <p:animEffect transition="in" filter="wipe(left)">
                                      <p:cBhvr>
                                        <p:cTn id="12" dur="500"/>
                                        <p:tgtEl>
                                          <p:spTgt spid="10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347"/>
                                        </p:tgtEl>
                                        <p:attrNameLst>
                                          <p:attrName>style.visibility</p:attrName>
                                        </p:attrNameLst>
                                      </p:cBhvr>
                                      <p:to>
                                        <p:strVal val="visible"/>
                                      </p:to>
                                    </p:set>
                                    <p:animEffect transition="in" filter="wipe(left)">
                                      <p:cBhvr>
                                        <p:cTn id="17" dur="500"/>
                                        <p:tgtEl>
                                          <p:spTgt spid="103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348"/>
                                        </p:tgtEl>
                                        <p:attrNameLst>
                                          <p:attrName>style.visibility</p:attrName>
                                        </p:attrNameLst>
                                      </p:cBhvr>
                                      <p:to>
                                        <p:strVal val="visible"/>
                                      </p:to>
                                    </p:set>
                                    <p:animEffect transition="in" filter="wipe(left)">
                                      <p:cBhvr>
                                        <p:cTn id="22" dur="500"/>
                                        <p:tgtEl>
                                          <p:spTgt spid="103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353"/>
                                        </p:tgtEl>
                                        <p:attrNameLst>
                                          <p:attrName>style.visibility</p:attrName>
                                        </p:attrNameLst>
                                      </p:cBhvr>
                                      <p:to>
                                        <p:strVal val="visible"/>
                                      </p:to>
                                    </p:set>
                                    <p:animEffect transition="in" filter="wipe(left)">
                                      <p:cBhvr>
                                        <p:cTn id="27" dur="500"/>
                                        <p:tgtEl>
                                          <p:spTgt spid="10353"/>
                                        </p:tgtEl>
                                      </p:cBhvr>
                                    </p:animEffect>
                                  </p:childTnLst>
                                </p:cTn>
                              </p:par>
                            </p:childTnLst>
                          </p:cTn>
                        </p:par>
                        <p:par>
                          <p:cTn id="28" fill="hold" nodeType="afterGroup">
                            <p:stCondLst>
                              <p:cond delay="500"/>
                            </p:stCondLst>
                            <p:childTnLst>
                              <p:par>
                                <p:cTn id="29" presetID="22" presetClass="exit" presetSubtype="8" fill="hold" grpId="1" nodeType="afterEffect">
                                  <p:stCondLst>
                                    <p:cond delay="0"/>
                                  </p:stCondLst>
                                  <p:childTnLst>
                                    <p:animEffect transition="out" filter="wipe(left)">
                                      <p:cBhvr>
                                        <p:cTn id="30" dur="500"/>
                                        <p:tgtEl>
                                          <p:spTgt spid="10353"/>
                                        </p:tgtEl>
                                      </p:cBhvr>
                                    </p:animEffect>
                                    <p:set>
                                      <p:cBhvr>
                                        <p:cTn id="31" dur="1" fill="hold">
                                          <p:stCondLst>
                                            <p:cond delay="499"/>
                                          </p:stCondLst>
                                        </p:cTn>
                                        <p:tgtEl>
                                          <p:spTgt spid="10353"/>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0349"/>
                                        </p:tgtEl>
                                        <p:attrNameLst>
                                          <p:attrName>style.visibility</p:attrName>
                                        </p:attrNameLst>
                                      </p:cBhvr>
                                      <p:to>
                                        <p:strVal val="visible"/>
                                      </p:to>
                                    </p:set>
                                    <p:animEffect transition="in" filter="wipe(left)">
                                      <p:cBhvr>
                                        <p:cTn id="36" dur="500"/>
                                        <p:tgtEl>
                                          <p:spTgt spid="1034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0350"/>
                                        </p:tgtEl>
                                        <p:attrNameLst>
                                          <p:attrName>style.visibility</p:attrName>
                                        </p:attrNameLst>
                                      </p:cBhvr>
                                      <p:to>
                                        <p:strVal val="visible"/>
                                      </p:to>
                                    </p:set>
                                    <p:animEffect transition="in" filter="wipe(left)">
                                      <p:cBhvr>
                                        <p:cTn id="41" dur="500"/>
                                        <p:tgtEl>
                                          <p:spTgt spid="1035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0351"/>
                                        </p:tgtEl>
                                        <p:attrNameLst>
                                          <p:attrName>style.visibility</p:attrName>
                                        </p:attrNameLst>
                                      </p:cBhvr>
                                      <p:to>
                                        <p:strVal val="visible"/>
                                      </p:to>
                                    </p:set>
                                    <p:animEffect transition="in" filter="wipe(left)">
                                      <p:cBhvr>
                                        <p:cTn id="46" dur="500"/>
                                        <p:tgtEl>
                                          <p:spTgt spid="1035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0352"/>
                                        </p:tgtEl>
                                        <p:attrNameLst>
                                          <p:attrName>style.visibility</p:attrName>
                                        </p:attrNameLst>
                                      </p:cBhvr>
                                      <p:to>
                                        <p:strVal val="visible"/>
                                      </p:to>
                                    </p:set>
                                    <p:animEffect transition="in" filter="wipe(left)">
                                      <p:cBhvr>
                                        <p:cTn id="51" dur="500"/>
                                        <p:tgtEl>
                                          <p:spTgt spid="1035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0360"/>
                                        </p:tgtEl>
                                        <p:attrNameLst>
                                          <p:attrName>style.visibility</p:attrName>
                                        </p:attrNameLst>
                                      </p:cBhvr>
                                      <p:to>
                                        <p:strVal val="visible"/>
                                      </p:to>
                                    </p:set>
                                    <p:animEffect transition="in" filter="wipe(down)">
                                      <p:cBhvr>
                                        <p:cTn id="56" dur="500"/>
                                        <p:tgtEl>
                                          <p:spTgt spid="10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5" grpId="0" animBg="1"/>
      <p:bldP spid="10346" grpId="0" animBg="1"/>
      <p:bldP spid="10347" grpId="0" animBg="1"/>
      <p:bldP spid="10348" grpId="0" animBg="1"/>
      <p:bldP spid="10349" grpId="0" animBg="1"/>
      <p:bldP spid="10350" grpId="0" animBg="1"/>
      <p:bldP spid="10351" grpId="0" animBg="1"/>
      <p:bldP spid="10352" grpId="0" animBg="1"/>
      <p:bldP spid="10353" grpId="0" animBg="1"/>
      <p:bldP spid="10353" grpId="1" animBg="1"/>
      <p:bldP spid="1036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district_banner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4" descr="district_righ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5"/>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7173" name="Text Box 6"/>
          <p:cNvSpPr txBox="1">
            <a:spLocks noChangeArrowheads="1"/>
          </p:cNvSpPr>
          <p:nvPr/>
        </p:nvSpPr>
        <p:spPr bwMode="auto">
          <a:xfrm>
            <a:off x="457200" y="1295400"/>
            <a:ext cx="8305800" cy="615553"/>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3400" b="1" i="1">
                <a:solidFill>
                  <a:srgbClr val="990000"/>
                </a:solidFill>
              </a:rPr>
              <a:t>Remaining Senior Year Requirements</a:t>
            </a:r>
            <a:endParaRPr lang="en-US" altLang="en-US" sz="4000" b="1" i="1">
              <a:solidFill>
                <a:srgbClr val="A50021"/>
              </a:solidFill>
            </a:endParaRPr>
          </a:p>
        </p:txBody>
      </p:sp>
      <p:graphicFrame>
        <p:nvGraphicFramePr>
          <p:cNvPr id="10358" name="Group 118"/>
          <p:cNvGraphicFramePr>
            <a:graphicFrameLocks noGrp="1"/>
          </p:cNvGraphicFramePr>
          <p:nvPr>
            <p:extLst>
              <p:ext uri="{D42A27DB-BD31-4B8C-83A1-F6EECF244321}">
                <p14:modId xmlns:p14="http://schemas.microsoft.com/office/powerpoint/2010/main" val="2009277078"/>
              </p:ext>
            </p:extLst>
          </p:nvPr>
        </p:nvGraphicFramePr>
        <p:xfrm>
          <a:off x="914400" y="2133600"/>
          <a:ext cx="7391400" cy="4816477"/>
        </p:xfrm>
        <a:graphic>
          <a:graphicData uri="http://schemas.openxmlformats.org/drawingml/2006/table">
            <a:tbl>
              <a:tblPr/>
              <a:tblGrid>
                <a:gridCol w="1555750">
                  <a:extLst>
                    <a:ext uri="{9D8B030D-6E8A-4147-A177-3AD203B41FA5}">
                      <a16:colId xmlns:a16="http://schemas.microsoft.com/office/drawing/2014/main" val="20000"/>
                    </a:ext>
                  </a:extLst>
                </a:gridCol>
                <a:gridCol w="1477963">
                  <a:extLst>
                    <a:ext uri="{9D8B030D-6E8A-4147-A177-3AD203B41FA5}">
                      <a16:colId xmlns:a16="http://schemas.microsoft.com/office/drawing/2014/main" val="20001"/>
                    </a:ext>
                  </a:extLst>
                </a:gridCol>
                <a:gridCol w="1479550">
                  <a:extLst>
                    <a:ext uri="{9D8B030D-6E8A-4147-A177-3AD203B41FA5}">
                      <a16:colId xmlns:a16="http://schemas.microsoft.com/office/drawing/2014/main" val="20002"/>
                    </a:ext>
                  </a:extLst>
                </a:gridCol>
                <a:gridCol w="1477962">
                  <a:extLst>
                    <a:ext uri="{9D8B030D-6E8A-4147-A177-3AD203B41FA5}">
                      <a16:colId xmlns:a16="http://schemas.microsoft.com/office/drawing/2014/main" val="20003"/>
                    </a:ext>
                  </a:extLst>
                </a:gridCol>
                <a:gridCol w="1400175">
                  <a:extLst>
                    <a:ext uri="{9D8B030D-6E8A-4147-A177-3AD203B41FA5}">
                      <a16:colId xmlns:a16="http://schemas.microsoft.com/office/drawing/2014/main" val="20004"/>
                    </a:ext>
                  </a:extLst>
                </a:gridCol>
              </a:tblGrid>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Discipline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1 Credit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2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3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4 Credits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English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Social Studies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01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66"/>
                          </a:solidFill>
                          <a:effectLst/>
                          <a:latin typeface="Arial" pitchFamily="34"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000066"/>
                          </a:solidFill>
                          <a:effectLst/>
                          <a:latin typeface="Arial" pitchFamily="34" charset="0"/>
                        </a:rPr>
                        <a:t>19.5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345" name="Rectangle 105"/>
          <p:cNvSpPr>
            <a:spLocks noChangeArrowheads="1"/>
          </p:cNvSpPr>
          <p:nvPr/>
        </p:nvSpPr>
        <p:spPr bwMode="auto">
          <a:xfrm>
            <a:off x="914400" y="2514600"/>
            <a:ext cx="3048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6" name="Rectangle 106"/>
          <p:cNvSpPr>
            <a:spLocks noChangeArrowheads="1"/>
          </p:cNvSpPr>
          <p:nvPr/>
        </p:nvSpPr>
        <p:spPr bwMode="auto">
          <a:xfrm>
            <a:off x="914400" y="2971800"/>
            <a:ext cx="3048000" cy="3048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0" name="Rectangle 110"/>
          <p:cNvSpPr>
            <a:spLocks noChangeArrowheads="1"/>
          </p:cNvSpPr>
          <p:nvPr/>
        </p:nvSpPr>
        <p:spPr bwMode="auto">
          <a:xfrm>
            <a:off x="914400" y="3354387"/>
            <a:ext cx="2286000" cy="379413"/>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1493121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5"/>
                                        </p:tgtEl>
                                        <p:attrNameLst>
                                          <p:attrName>style.visibility</p:attrName>
                                        </p:attrNameLst>
                                      </p:cBhvr>
                                      <p:to>
                                        <p:strVal val="visible"/>
                                      </p:to>
                                    </p:set>
                                    <p:animEffect transition="in" filter="wipe(left)">
                                      <p:cBhvr>
                                        <p:cTn id="7" dur="500"/>
                                        <p:tgtEl>
                                          <p:spTgt spid="103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6"/>
                                        </p:tgtEl>
                                        <p:attrNameLst>
                                          <p:attrName>style.visibility</p:attrName>
                                        </p:attrNameLst>
                                      </p:cBhvr>
                                      <p:to>
                                        <p:strVal val="visible"/>
                                      </p:to>
                                    </p:set>
                                    <p:animEffect transition="in" filter="wipe(left)">
                                      <p:cBhvr>
                                        <p:cTn id="12" dur="500"/>
                                        <p:tgtEl>
                                          <p:spTgt spid="10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350"/>
                                        </p:tgtEl>
                                        <p:attrNameLst>
                                          <p:attrName>style.visibility</p:attrName>
                                        </p:attrNameLst>
                                      </p:cBhvr>
                                      <p:to>
                                        <p:strVal val="visible"/>
                                      </p:to>
                                    </p:set>
                                    <p:animEffect transition="in" filter="wipe(left)">
                                      <p:cBhvr>
                                        <p:cTn id="17" dur="500"/>
                                        <p:tgtEl>
                                          <p:spTgt spid="10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5" grpId="0" animBg="1"/>
      <p:bldP spid="10346" grpId="0" animBg="1"/>
      <p:bldP spid="103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600200"/>
            <a:ext cx="8534400" cy="4948214"/>
          </a:xfrm>
          <a:prstGeom prst="rect">
            <a:avLst/>
          </a:prstGeom>
        </p:spPr>
        <p:txBody>
          <a:bodyPr wrap="square">
            <a:spAutoFit/>
          </a:bodyPr>
          <a:lstStyle/>
          <a:p>
            <a:pPr marL="0" marR="0">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Program Requirements: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 cannot be credit deficient.</a:t>
            </a: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 must currently have a cumulative GPA of 2.5 or higher.</a:t>
            </a:r>
          </a:p>
          <a:p>
            <a:pPr lvl="1">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A.  If unsure, please check with your Guidance Counselor (215-809-6101)</a:t>
            </a:r>
          </a:p>
          <a:p>
            <a:pPr lvl="1">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b="1" dirty="0">
                <a:latin typeface="Arial" panose="020B0604020202020204" pitchFamily="34" charset="0"/>
                <a:ea typeface="Calibri" panose="020F0502020204030204" pitchFamily="34" charset="0"/>
                <a:cs typeface="Times New Roman" panose="02020603050405020304" pitchFamily="18" charset="0"/>
              </a:rPr>
              <a:t>All students </a:t>
            </a:r>
            <a:r>
              <a:rPr lang="en-US" dirty="0">
                <a:latin typeface="Arial" panose="020B0604020202020204" pitchFamily="34" charset="0"/>
                <a:ea typeface="Calibri" panose="020F0502020204030204" pitchFamily="34" charset="0"/>
                <a:cs typeface="Times New Roman" panose="02020603050405020304" pitchFamily="18" charset="0"/>
              </a:rPr>
              <a:t>must take and meet the proficient levels of the 3 placement exams (math, reading and writing) as established by Bucks </a:t>
            </a:r>
            <a:r>
              <a:rPr lang="en-US" u="sng" dirty="0">
                <a:latin typeface="Arial" panose="020B0604020202020204" pitchFamily="34" charset="0"/>
                <a:ea typeface="Calibri" panose="020F0502020204030204" pitchFamily="34" charset="0"/>
                <a:cs typeface="Times New Roman" panose="02020603050405020304" pitchFamily="18" charset="0"/>
              </a:rPr>
              <a:t>regardless of your current GPA. </a:t>
            </a:r>
            <a:r>
              <a:rPr lang="en-US" dirty="0">
                <a:latin typeface="Arial" panose="020B0604020202020204" pitchFamily="34" charset="0"/>
                <a:ea typeface="Calibri" panose="020F0502020204030204" pitchFamily="34" charset="0"/>
                <a:cs typeface="Times New Roman" panose="02020603050405020304" pitchFamily="18" charset="0"/>
              </a:rPr>
              <a:t> </a:t>
            </a:r>
            <a:endParaRPr lang="en-US" u="sng"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All Bucks courses must be taken in person on NHS and BCCC Campuses. (No virtual courses permitted)</a:t>
            </a: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p:txBody>
      </p:sp>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51354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00705"/>
            <a:ext cx="10058400" cy="5843844"/>
          </a:xfrm>
          <a:prstGeom prst="rect">
            <a:avLst/>
          </a:prstGeom>
        </p:spPr>
        <p:txBody>
          <a:bodyPr wrap="square">
            <a:spAutoFit/>
          </a:bodyPr>
          <a:lstStyle/>
          <a:p>
            <a:pPr marL="0" marR="0">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Program Highlights/Expectations: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Neshaminy will pay tuition for up to 6 credits per semester.  </a:t>
            </a:r>
          </a:p>
          <a:p>
            <a:pPr marL="800100" lvl="1" indent="-342900">
              <a:lnSpc>
                <a:spcPct val="107000"/>
              </a:lnSpc>
              <a:spcBef>
                <a:spcPts val="0"/>
              </a:spcBef>
              <a:spcAft>
                <a:spcPts val="0"/>
              </a:spcAft>
              <a:buFont typeface="+mj-lt"/>
              <a:buAutoNum type="alphaUcPeriod"/>
            </a:pPr>
            <a:r>
              <a:rPr lang="en-US" dirty="0">
                <a:latin typeface="Arial" panose="020B0604020202020204" pitchFamily="34" charset="0"/>
                <a:ea typeface="Calibri" panose="020F0502020204030204" pitchFamily="34" charset="0"/>
                <a:cs typeface="Times New Roman" panose="02020603050405020304" pitchFamily="18" charset="0"/>
              </a:rPr>
              <a:t>Students must earn a C or higher in order for tuition to be paid by Neshaminy.</a:t>
            </a:r>
          </a:p>
          <a:p>
            <a:pPr marL="800100" lvl="1" indent="-342900">
              <a:lnSpc>
                <a:spcPct val="107000"/>
              </a:lnSpc>
              <a:spcBef>
                <a:spcPts val="0"/>
              </a:spcBef>
              <a:spcAft>
                <a:spcPts val="0"/>
              </a:spcAft>
              <a:buAutoNum type="alphaU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Neshaminy will pay the cost of required textbooks.</a:t>
            </a:r>
          </a:p>
          <a:p>
            <a:pPr lvl="1">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A.  Students will return all Bucks textbook to NHS at the end of each semester.</a:t>
            </a:r>
          </a:p>
          <a:p>
            <a:pPr marL="342900" marR="0" lvl="0" indent="-342900">
              <a:lnSpc>
                <a:spcPct val="107000"/>
              </a:lnSpc>
              <a:spcBef>
                <a:spcPts val="0"/>
              </a:spcBef>
              <a:spcAft>
                <a:spcPts val="0"/>
              </a:spcAft>
              <a:buFont typeface="+mj-lt"/>
              <a:buAutoNum type="arabi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Students/parents are responsible for any additional course/lab/material fees.</a:t>
            </a:r>
          </a:p>
          <a:p>
            <a:pPr marL="342900" marR="0" lvl="0" indent="-342900">
              <a:lnSpc>
                <a:spcPct val="107000"/>
              </a:lnSpc>
              <a:spcBef>
                <a:spcPts val="0"/>
              </a:spcBef>
              <a:spcAft>
                <a:spcPts val="0"/>
              </a:spcAft>
              <a:buFont typeface="+mj-lt"/>
              <a:buAutoNum type="arabi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Neshaminy will provide transportation to and from BCCC if needed.</a:t>
            </a:r>
          </a:p>
          <a:p>
            <a:pPr marL="342900" marR="0" lvl="0" indent="-342900">
              <a:lnSpc>
                <a:spcPct val="107000"/>
              </a:lnSpc>
              <a:spcBef>
                <a:spcPts val="0"/>
              </a:spcBef>
              <a:spcAft>
                <a:spcPts val="0"/>
              </a:spcAft>
              <a:buFont typeface="+mj-lt"/>
              <a:buAutoNum type="arabi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 must take English Composition 110 or higher &amp; a Humanities/Social Studies </a:t>
            </a:r>
          </a:p>
          <a:p>
            <a:pPr marR="0" lvl="0">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     Course at </a:t>
            </a:r>
            <a:r>
              <a:rPr lang="en-US" dirty="0" err="1">
                <a:latin typeface="Arial" panose="020B0604020202020204" pitchFamily="34" charset="0"/>
                <a:ea typeface="Calibri" panose="020F0502020204030204" pitchFamily="34" charset="0"/>
                <a:cs typeface="Times New Roman" panose="02020603050405020304" pitchFamily="18" charset="0"/>
              </a:rPr>
              <a:t>Bucks.</a:t>
            </a: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6.  Students must take 2 additional courses at </a:t>
            </a:r>
            <a:r>
              <a:rPr lang="en-US" dirty="0" err="1">
                <a:latin typeface="Arial" panose="020B0604020202020204" pitchFamily="34" charset="0"/>
                <a:ea typeface="Calibri" panose="020F0502020204030204" pitchFamily="34" charset="0"/>
                <a:cs typeface="Times New Roman" panose="02020603050405020304" pitchFamily="18" charset="0"/>
              </a:rPr>
              <a:t>Bucks.</a:t>
            </a: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7.  Students must maintain 3.5 credits at NHS.</a:t>
            </a:r>
          </a:p>
          <a:p>
            <a:pPr marL="342900" marR="0" lvl="0" indent="-342900">
              <a:lnSpc>
                <a:spcPct val="107000"/>
              </a:lnSpc>
              <a:spcBef>
                <a:spcPts val="0"/>
              </a:spcBef>
              <a:spcAft>
                <a:spcPts val="0"/>
              </a:spcAft>
              <a:buFont typeface="+mj-lt"/>
              <a:buAutoNum type="arabi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762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762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26580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14" end="14"/>
                                            </p:txEl>
                                          </p:spTgt>
                                        </p:tgtEl>
                                        <p:attrNameLst>
                                          <p:attrName>style.visibility</p:attrName>
                                        </p:attrNameLst>
                                      </p:cBhvr>
                                      <p:to>
                                        <p:strVal val="visible"/>
                                      </p:to>
                                    </p:set>
                                    <p:anim calcmode="lin" valueType="num">
                                      <p:cBhvr additive="base">
                                        <p:cTn id="6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6" end="16"/>
                                            </p:txEl>
                                          </p:spTgt>
                                        </p:tgtEl>
                                        <p:attrNameLst>
                                          <p:attrName>style.visibility</p:attrName>
                                        </p:attrNameLst>
                                      </p:cBhvr>
                                      <p:to>
                                        <p:strVal val="visible"/>
                                      </p:to>
                                    </p:set>
                                    <p:anim calcmode="lin" valueType="num">
                                      <p:cBhvr additive="base">
                                        <p:cTn id="6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graphicFrame>
        <p:nvGraphicFramePr>
          <p:cNvPr id="175110" name="Group 6"/>
          <p:cNvGraphicFramePr>
            <a:graphicFrameLocks noGrp="1"/>
          </p:cNvGraphicFramePr>
          <p:nvPr/>
        </p:nvGraphicFramePr>
        <p:xfrm>
          <a:off x="685800" y="2209800"/>
          <a:ext cx="7924800" cy="4525997"/>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80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1</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2</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3</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4</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5</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6</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1</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2</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3</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4</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5</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6</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7</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8</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2615" name="Text Box 88"/>
          <p:cNvSpPr txBox="1">
            <a:spLocks noChangeArrowheads="1"/>
          </p:cNvSpPr>
          <p:nvPr/>
        </p:nvSpPr>
        <p:spPr bwMode="auto">
          <a:xfrm>
            <a:off x="1228725" y="2608263"/>
            <a:ext cx="73914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175193" name="Text Box 89"/>
          <p:cNvSpPr txBox="1">
            <a:spLocks noChangeArrowheads="1"/>
          </p:cNvSpPr>
          <p:nvPr/>
        </p:nvSpPr>
        <p:spPr bwMode="auto">
          <a:xfrm>
            <a:off x="1219200" y="3124200"/>
            <a:ext cx="7391400" cy="461963"/>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22617" name="Text Box 94"/>
          <p:cNvSpPr txBox="1">
            <a:spLocks noChangeArrowheads="1"/>
          </p:cNvSpPr>
          <p:nvPr/>
        </p:nvSpPr>
        <p:spPr bwMode="auto">
          <a:xfrm>
            <a:off x="1238250" y="3643313"/>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18" name="Text Box 95"/>
          <p:cNvSpPr txBox="1">
            <a:spLocks noChangeArrowheads="1"/>
          </p:cNvSpPr>
          <p:nvPr/>
        </p:nvSpPr>
        <p:spPr bwMode="auto">
          <a:xfrm>
            <a:off x="3681413" y="3648075"/>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19" name="Text Box 96"/>
          <p:cNvSpPr txBox="1">
            <a:spLocks noChangeArrowheads="1"/>
          </p:cNvSpPr>
          <p:nvPr/>
        </p:nvSpPr>
        <p:spPr bwMode="auto">
          <a:xfrm>
            <a:off x="6121400" y="3638550"/>
            <a:ext cx="1219200" cy="46672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20" name="Text Box 89"/>
          <p:cNvSpPr txBox="1">
            <a:spLocks noChangeArrowheads="1"/>
          </p:cNvSpPr>
          <p:nvPr/>
        </p:nvSpPr>
        <p:spPr bwMode="auto">
          <a:xfrm>
            <a:off x="1238250" y="6216650"/>
            <a:ext cx="7391400" cy="461963"/>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22621" name="Text Box 5"/>
          <p:cNvSpPr txBox="1">
            <a:spLocks noChangeArrowheads="1"/>
          </p:cNvSpPr>
          <p:nvPr/>
        </p:nvSpPr>
        <p:spPr bwMode="auto">
          <a:xfrm>
            <a:off x="457200" y="1295400"/>
            <a:ext cx="8305800" cy="70802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i="1">
                <a:solidFill>
                  <a:srgbClr val="990000"/>
                </a:solidFill>
              </a:rPr>
              <a:t>NHS/BCCC Dual Enrollment</a:t>
            </a:r>
            <a:endParaRPr lang="en-US" altLang="en-US" sz="4400" b="1" i="1">
              <a:solidFill>
                <a:srgbClr val="A50021"/>
              </a:solidFill>
            </a:endParaRPr>
          </a:p>
        </p:txBody>
      </p:sp>
      <p:sp>
        <p:nvSpPr>
          <p:cNvPr id="21" name="Text Box 94"/>
          <p:cNvSpPr txBox="1">
            <a:spLocks noChangeArrowheads="1"/>
          </p:cNvSpPr>
          <p:nvPr/>
        </p:nvSpPr>
        <p:spPr bwMode="auto">
          <a:xfrm>
            <a:off x="1238250" y="5700713"/>
            <a:ext cx="7372350" cy="466725"/>
          </a:xfrm>
          <a:prstGeom prst="rect">
            <a:avLst/>
          </a:prstGeom>
          <a:solidFill>
            <a:srgbClr val="800000">
              <a:alpha val="52156"/>
            </a:srgbClr>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Lunch</a:t>
            </a:r>
          </a:p>
        </p:txBody>
      </p:sp>
      <p:sp>
        <p:nvSpPr>
          <p:cNvPr id="22623" name="Text Box 91"/>
          <p:cNvSpPr txBox="1">
            <a:spLocks noChangeArrowheads="1"/>
          </p:cNvSpPr>
          <p:nvPr/>
        </p:nvSpPr>
        <p:spPr bwMode="auto">
          <a:xfrm>
            <a:off x="1219200" y="4676775"/>
            <a:ext cx="7391400" cy="460375"/>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 </a:t>
            </a:r>
          </a:p>
        </p:txBody>
      </p:sp>
      <p:sp>
        <p:nvSpPr>
          <p:cNvPr id="22624" name="Text Box 92"/>
          <p:cNvSpPr txBox="1">
            <a:spLocks noChangeArrowheads="1"/>
          </p:cNvSpPr>
          <p:nvPr/>
        </p:nvSpPr>
        <p:spPr bwMode="auto">
          <a:xfrm>
            <a:off x="1200150" y="5176838"/>
            <a:ext cx="7391400" cy="461962"/>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2625" name="Text Box 92"/>
          <p:cNvSpPr txBox="1">
            <a:spLocks noChangeArrowheads="1"/>
          </p:cNvSpPr>
          <p:nvPr/>
        </p:nvSpPr>
        <p:spPr bwMode="auto">
          <a:xfrm>
            <a:off x="1185863" y="4162425"/>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Tree>
    <p:extLst>
      <p:ext uri="{BB962C8B-B14F-4D97-AF65-F5344CB8AC3E}">
        <p14:creationId xmlns:p14="http://schemas.microsoft.com/office/powerpoint/2010/main" val="247144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graphicFrame>
        <p:nvGraphicFramePr>
          <p:cNvPr id="175110" name="Group 6"/>
          <p:cNvGraphicFramePr>
            <a:graphicFrameLocks noGrp="1"/>
          </p:cNvGraphicFramePr>
          <p:nvPr/>
        </p:nvGraphicFramePr>
        <p:xfrm>
          <a:off x="685800" y="2209800"/>
          <a:ext cx="7924800" cy="4525997"/>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80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1</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2</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3</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4</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5</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6</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1</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2</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3</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4</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5</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6</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7</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8</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3639" name="Text Box 88"/>
          <p:cNvSpPr txBox="1">
            <a:spLocks noChangeArrowheads="1"/>
          </p:cNvSpPr>
          <p:nvPr/>
        </p:nvSpPr>
        <p:spPr bwMode="auto">
          <a:xfrm>
            <a:off x="1243013" y="4183063"/>
            <a:ext cx="7391400" cy="46037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FULL COURSE at NHS</a:t>
            </a:r>
          </a:p>
        </p:txBody>
      </p:sp>
      <p:sp>
        <p:nvSpPr>
          <p:cNvPr id="175193" name="Text Box 89"/>
          <p:cNvSpPr txBox="1">
            <a:spLocks noChangeArrowheads="1"/>
          </p:cNvSpPr>
          <p:nvPr/>
        </p:nvSpPr>
        <p:spPr bwMode="auto">
          <a:xfrm>
            <a:off x="1238250" y="4686300"/>
            <a:ext cx="7391400" cy="46037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FULL COURSE at NHS</a:t>
            </a:r>
          </a:p>
        </p:txBody>
      </p:sp>
      <p:sp>
        <p:nvSpPr>
          <p:cNvPr id="23641" name="Text Box 94"/>
          <p:cNvSpPr txBox="1">
            <a:spLocks noChangeArrowheads="1"/>
          </p:cNvSpPr>
          <p:nvPr/>
        </p:nvSpPr>
        <p:spPr bwMode="auto">
          <a:xfrm>
            <a:off x="1206500" y="5686425"/>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2" name="Text Box 95"/>
          <p:cNvSpPr txBox="1">
            <a:spLocks noChangeArrowheads="1"/>
          </p:cNvSpPr>
          <p:nvPr/>
        </p:nvSpPr>
        <p:spPr bwMode="auto">
          <a:xfrm>
            <a:off x="6122988" y="5734050"/>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3" name="Text Box 96"/>
          <p:cNvSpPr txBox="1">
            <a:spLocks noChangeArrowheads="1"/>
          </p:cNvSpPr>
          <p:nvPr/>
        </p:nvSpPr>
        <p:spPr bwMode="auto">
          <a:xfrm>
            <a:off x="3673475" y="5718175"/>
            <a:ext cx="1219200" cy="46672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4" name="Text Box 91"/>
          <p:cNvSpPr txBox="1">
            <a:spLocks noChangeArrowheads="1"/>
          </p:cNvSpPr>
          <p:nvPr/>
        </p:nvSpPr>
        <p:spPr bwMode="auto">
          <a:xfrm>
            <a:off x="1238250" y="312420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 </a:t>
            </a:r>
          </a:p>
        </p:txBody>
      </p:sp>
      <p:sp>
        <p:nvSpPr>
          <p:cNvPr id="23645" name="Text Box 92"/>
          <p:cNvSpPr txBox="1">
            <a:spLocks noChangeArrowheads="1"/>
          </p:cNvSpPr>
          <p:nvPr/>
        </p:nvSpPr>
        <p:spPr bwMode="auto">
          <a:xfrm>
            <a:off x="1219200" y="362585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3646" name="Text Box 92"/>
          <p:cNvSpPr txBox="1">
            <a:spLocks noChangeArrowheads="1"/>
          </p:cNvSpPr>
          <p:nvPr/>
        </p:nvSpPr>
        <p:spPr bwMode="auto">
          <a:xfrm>
            <a:off x="1206500" y="260985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3647" name="Text Box 89"/>
          <p:cNvSpPr txBox="1">
            <a:spLocks noChangeArrowheads="1"/>
          </p:cNvSpPr>
          <p:nvPr/>
        </p:nvSpPr>
        <p:spPr bwMode="auto">
          <a:xfrm>
            <a:off x="1238250" y="6216650"/>
            <a:ext cx="7391400" cy="46037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FULL COURSE at NHS</a:t>
            </a:r>
          </a:p>
        </p:txBody>
      </p:sp>
      <p:sp>
        <p:nvSpPr>
          <p:cNvPr id="23648" name="Text Box 5"/>
          <p:cNvSpPr txBox="1">
            <a:spLocks noChangeArrowheads="1"/>
          </p:cNvSpPr>
          <p:nvPr/>
        </p:nvSpPr>
        <p:spPr bwMode="auto">
          <a:xfrm>
            <a:off x="457200" y="1295400"/>
            <a:ext cx="8305800" cy="70802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i="1">
                <a:solidFill>
                  <a:srgbClr val="990000"/>
                </a:solidFill>
              </a:rPr>
              <a:t>NHS/BCCC Dual Enrollment</a:t>
            </a:r>
            <a:endParaRPr lang="en-US" altLang="en-US" sz="4400" b="1" i="1">
              <a:solidFill>
                <a:srgbClr val="A50021"/>
              </a:solidFill>
            </a:endParaRPr>
          </a:p>
        </p:txBody>
      </p:sp>
      <p:sp>
        <p:nvSpPr>
          <p:cNvPr id="21" name="Text Box 94"/>
          <p:cNvSpPr txBox="1">
            <a:spLocks noChangeArrowheads="1"/>
          </p:cNvSpPr>
          <p:nvPr/>
        </p:nvSpPr>
        <p:spPr bwMode="auto">
          <a:xfrm>
            <a:off x="1206500" y="5167313"/>
            <a:ext cx="7372350" cy="466725"/>
          </a:xfrm>
          <a:prstGeom prst="rect">
            <a:avLst/>
          </a:prstGeom>
          <a:solidFill>
            <a:srgbClr val="800000">
              <a:alpha val="52156"/>
            </a:srgbClr>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Lunch</a:t>
            </a:r>
          </a:p>
        </p:txBody>
      </p:sp>
    </p:spTree>
    <p:extLst>
      <p:ext uri="{BB962C8B-B14F-4D97-AF65-F5344CB8AC3E}">
        <p14:creationId xmlns:p14="http://schemas.microsoft.com/office/powerpoint/2010/main" val="360230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23557" name="Text Box 5"/>
          <p:cNvSpPr txBox="1">
            <a:spLocks noChangeArrowheads="1"/>
          </p:cNvSpPr>
          <p:nvPr/>
        </p:nvSpPr>
        <p:spPr bwMode="auto">
          <a:xfrm>
            <a:off x="419100" y="1475255"/>
            <a:ext cx="8305800" cy="46166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b="1" i="1">
                <a:solidFill>
                  <a:srgbClr val="990000"/>
                </a:solidFill>
              </a:rPr>
              <a:t>Bucks Senior Year Experience:  Bucks View</a:t>
            </a:r>
            <a:endParaRPr lang="en-US" altLang="en-US" sz="2800" b="1" i="1">
              <a:solidFill>
                <a:srgbClr val="A5002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872575538"/>
              </p:ext>
            </p:extLst>
          </p:nvPr>
        </p:nvGraphicFramePr>
        <p:xfrm>
          <a:off x="533400" y="2734126"/>
          <a:ext cx="8191500" cy="11125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982921090"/>
                    </a:ext>
                  </a:extLst>
                </a:gridCol>
                <a:gridCol w="1295400">
                  <a:extLst>
                    <a:ext uri="{9D8B030D-6E8A-4147-A177-3AD203B41FA5}">
                      <a16:colId xmlns:a16="http://schemas.microsoft.com/office/drawing/2014/main" val="2353743557"/>
                    </a:ext>
                  </a:extLst>
                </a:gridCol>
                <a:gridCol w="1219200">
                  <a:extLst>
                    <a:ext uri="{9D8B030D-6E8A-4147-A177-3AD203B41FA5}">
                      <a16:colId xmlns:a16="http://schemas.microsoft.com/office/drawing/2014/main" val="3142922217"/>
                    </a:ext>
                  </a:extLst>
                </a:gridCol>
                <a:gridCol w="1447800">
                  <a:extLst>
                    <a:ext uri="{9D8B030D-6E8A-4147-A177-3AD203B41FA5}">
                      <a16:colId xmlns:a16="http://schemas.microsoft.com/office/drawing/2014/main" val="3635453904"/>
                    </a:ext>
                  </a:extLst>
                </a:gridCol>
                <a:gridCol w="1371600">
                  <a:extLst>
                    <a:ext uri="{9D8B030D-6E8A-4147-A177-3AD203B41FA5}">
                      <a16:colId xmlns:a16="http://schemas.microsoft.com/office/drawing/2014/main" val="63775865"/>
                    </a:ext>
                  </a:extLst>
                </a:gridCol>
                <a:gridCol w="1257300">
                  <a:extLst>
                    <a:ext uri="{9D8B030D-6E8A-4147-A177-3AD203B41FA5}">
                      <a16:colId xmlns:a16="http://schemas.microsoft.com/office/drawing/2014/main" val="340266231"/>
                    </a:ext>
                  </a:extLst>
                </a:gridCol>
              </a:tblGrid>
              <a:tr h="370840">
                <a:tc>
                  <a:txBody>
                    <a:bodyPr/>
                    <a:lstStyle/>
                    <a:p>
                      <a:endParaRPr lang="en-US"/>
                    </a:p>
                  </a:txBody>
                  <a:tcPr/>
                </a:tc>
                <a:tc>
                  <a:txBody>
                    <a:bodyPr/>
                    <a:lstStyle/>
                    <a:p>
                      <a:r>
                        <a:rPr lang="en-US"/>
                        <a:t>Monday</a:t>
                      </a:r>
                    </a:p>
                  </a:txBody>
                  <a:tcPr/>
                </a:tc>
                <a:tc>
                  <a:txBody>
                    <a:bodyPr/>
                    <a:lstStyle/>
                    <a:p>
                      <a:r>
                        <a:rPr lang="en-US"/>
                        <a:t>Tuesday</a:t>
                      </a:r>
                    </a:p>
                  </a:txBody>
                  <a:tcPr/>
                </a:tc>
                <a:tc>
                  <a:txBody>
                    <a:bodyPr/>
                    <a:lstStyle/>
                    <a:p>
                      <a:r>
                        <a:rPr lang="en-US"/>
                        <a:t>Wednesday</a:t>
                      </a:r>
                    </a:p>
                  </a:txBody>
                  <a:tcPr/>
                </a:tc>
                <a:tc>
                  <a:txBody>
                    <a:bodyPr/>
                    <a:lstStyle/>
                    <a:p>
                      <a:r>
                        <a:rPr lang="en-US"/>
                        <a:t>Thursday</a:t>
                      </a:r>
                    </a:p>
                  </a:txBody>
                  <a:tcPr/>
                </a:tc>
                <a:tc>
                  <a:txBody>
                    <a:bodyPr/>
                    <a:lstStyle/>
                    <a:p>
                      <a:r>
                        <a:rPr lang="en-US"/>
                        <a:t>Friday</a:t>
                      </a:r>
                    </a:p>
                  </a:txBody>
                  <a:tcPr/>
                </a:tc>
                <a:extLst>
                  <a:ext uri="{0D108BD9-81ED-4DB2-BD59-A6C34878D82A}">
                    <a16:rowId xmlns:a16="http://schemas.microsoft.com/office/drawing/2014/main" val="3497387973"/>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r>
                        <a:rPr lang="en-US"/>
                        <a:t>Course</a:t>
                      </a:r>
                      <a:r>
                        <a:rPr lang="en-US" baseline="0"/>
                        <a:t> A</a:t>
                      </a:r>
                      <a:endParaRPr lang="en-US"/>
                    </a:p>
                  </a:txBody>
                  <a:tcPr/>
                </a:tc>
                <a:tc>
                  <a:txBody>
                    <a:bodyPr/>
                    <a:lstStyle/>
                    <a:p>
                      <a:endParaRPr lang="en-US"/>
                    </a:p>
                  </a:txBody>
                  <a:tcPr/>
                </a:tc>
                <a:tc>
                  <a:txBody>
                    <a:bodyPr/>
                    <a:lstStyle/>
                    <a:p>
                      <a:r>
                        <a:rPr lang="en-US"/>
                        <a:t>Course A</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80305552"/>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endParaRPr lang="en-US"/>
                    </a:p>
                  </a:txBody>
                  <a:tcPr/>
                </a:tc>
                <a:tc>
                  <a:txBody>
                    <a:bodyPr/>
                    <a:lstStyle/>
                    <a:p>
                      <a:r>
                        <a:rPr lang="en-US"/>
                        <a:t>Course</a:t>
                      </a:r>
                      <a:r>
                        <a:rPr lang="en-US" baseline="0"/>
                        <a:t> B</a:t>
                      </a:r>
                      <a:endParaRPr lang="en-US"/>
                    </a:p>
                  </a:txBody>
                  <a:tcPr/>
                </a:tc>
                <a:tc>
                  <a:txBody>
                    <a:bodyPr/>
                    <a:lstStyle/>
                    <a:p>
                      <a:endParaRPr lang="en-US"/>
                    </a:p>
                  </a:txBody>
                  <a:tcPr/>
                </a:tc>
                <a:tc>
                  <a:txBody>
                    <a:bodyPr/>
                    <a:lstStyle/>
                    <a:p>
                      <a:r>
                        <a:rPr lang="en-US"/>
                        <a:t>Course B</a:t>
                      </a:r>
                    </a:p>
                  </a:txBody>
                  <a:tcPr/>
                </a:tc>
                <a:tc>
                  <a:txBody>
                    <a:bodyPr/>
                    <a:lstStyle/>
                    <a:p>
                      <a:endParaRPr lang="en-US"/>
                    </a:p>
                  </a:txBody>
                  <a:tcPr/>
                </a:tc>
                <a:extLst>
                  <a:ext uri="{0D108BD9-81ED-4DB2-BD59-A6C34878D82A}">
                    <a16:rowId xmlns:a16="http://schemas.microsoft.com/office/drawing/2014/main" val="3545134966"/>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62440213"/>
              </p:ext>
            </p:extLst>
          </p:nvPr>
        </p:nvGraphicFramePr>
        <p:xfrm>
          <a:off x="533400" y="5134319"/>
          <a:ext cx="8191500" cy="11125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982921090"/>
                    </a:ext>
                  </a:extLst>
                </a:gridCol>
                <a:gridCol w="1295400">
                  <a:extLst>
                    <a:ext uri="{9D8B030D-6E8A-4147-A177-3AD203B41FA5}">
                      <a16:colId xmlns:a16="http://schemas.microsoft.com/office/drawing/2014/main" val="2353743557"/>
                    </a:ext>
                  </a:extLst>
                </a:gridCol>
                <a:gridCol w="1276350">
                  <a:extLst>
                    <a:ext uri="{9D8B030D-6E8A-4147-A177-3AD203B41FA5}">
                      <a16:colId xmlns:a16="http://schemas.microsoft.com/office/drawing/2014/main" val="3142922217"/>
                    </a:ext>
                  </a:extLst>
                </a:gridCol>
                <a:gridCol w="1365250">
                  <a:extLst>
                    <a:ext uri="{9D8B030D-6E8A-4147-A177-3AD203B41FA5}">
                      <a16:colId xmlns:a16="http://schemas.microsoft.com/office/drawing/2014/main" val="3635453904"/>
                    </a:ext>
                  </a:extLst>
                </a:gridCol>
                <a:gridCol w="1365250">
                  <a:extLst>
                    <a:ext uri="{9D8B030D-6E8A-4147-A177-3AD203B41FA5}">
                      <a16:colId xmlns:a16="http://schemas.microsoft.com/office/drawing/2014/main" val="63775865"/>
                    </a:ext>
                  </a:extLst>
                </a:gridCol>
                <a:gridCol w="1365250">
                  <a:extLst>
                    <a:ext uri="{9D8B030D-6E8A-4147-A177-3AD203B41FA5}">
                      <a16:colId xmlns:a16="http://schemas.microsoft.com/office/drawing/2014/main" val="340266231"/>
                    </a:ext>
                  </a:extLst>
                </a:gridCol>
              </a:tblGrid>
              <a:tr h="370840">
                <a:tc>
                  <a:txBody>
                    <a:bodyPr/>
                    <a:lstStyle/>
                    <a:p>
                      <a:endParaRPr lang="en-US"/>
                    </a:p>
                  </a:txBody>
                  <a:tcPr/>
                </a:tc>
                <a:tc>
                  <a:txBody>
                    <a:bodyPr/>
                    <a:lstStyle/>
                    <a:p>
                      <a:r>
                        <a:rPr lang="en-US"/>
                        <a:t>Monday</a:t>
                      </a:r>
                    </a:p>
                  </a:txBody>
                  <a:tcPr/>
                </a:tc>
                <a:tc>
                  <a:txBody>
                    <a:bodyPr/>
                    <a:lstStyle/>
                    <a:p>
                      <a:r>
                        <a:rPr lang="en-US"/>
                        <a:t>Tuesday</a:t>
                      </a:r>
                    </a:p>
                  </a:txBody>
                  <a:tcPr/>
                </a:tc>
                <a:tc>
                  <a:txBody>
                    <a:bodyPr/>
                    <a:lstStyle/>
                    <a:p>
                      <a:r>
                        <a:rPr lang="en-US"/>
                        <a:t>Wednesday</a:t>
                      </a:r>
                    </a:p>
                  </a:txBody>
                  <a:tcPr/>
                </a:tc>
                <a:tc>
                  <a:txBody>
                    <a:bodyPr/>
                    <a:lstStyle/>
                    <a:p>
                      <a:r>
                        <a:rPr lang="en-US"/>
                        <a:t>Thursday</a:t>
                      </a:r>
                    </a:p>
                  </a:txBody>
                  <a:tcPr/>
                </a:tc>
                <a:tc>
                  <a:txBody>
                    <a:bodyPr/>
                    <a:lstStyle/>
                    <a:p>
                      <a:r>
                        <a:rPr lang="en-US"/>
                        <a:t>Friday</a:t>
                      </a:r>
                    </a:p>
                  </a:txBody>
                  <a:tcPr/>
                </a:tc>
                <a:extLst>
                  <a:ext uri="{0D108BD9-81ED-4DB2-BD59-A6C34878D82A}">
                    <a16:rowId xmlns:a16="http://schemas.microsoft.com/office/drawing/2014/main" val="3497387973"/>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r>
                        <a:rPr lang="en-US"/>
                        <a:t>Course</a:t>
                      </a:r>
                      <a:r>
                        <a:rPr lang="en-US" baseline="0"/>
                        <a:t> C</a:t>
                      </a:r>
                      <a:endParaRPr lang="en-US"/>
                    </a:p>
                  </a:txBody>
                  <a:tcPr/>
                </a:tc>
                <a:tc>
                  <a:txBody>
                    <a:bodyPr/>
                    <a:lstStyle/>
                    <a:p>
                      <a:endParaRPr lang="en-US"/>
                    </a:p>
                  </a:txBody>
                  <a:tcPr/>
                </a:tc>
                <a:tc>
                  <a:txBody>
                    <a:bodyPr/>
                    <a:lstStyle/>
                    <a:p>
                      <a:r>
                        <a:rPr lang="en-US"/>
                        <a:t>Course C</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80305552"/>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endParaRPr lang="en-US"/>
                    </a:p>
                  </a:txBody>
                  <a:tcPr/>
                </a:tc>
                <a:tc>
                  <a:txBody>
                    <a:bodyPr/>
                    <a:lstStyle/>
                    <a:p>
                      <a:r>
                        <a:rPr lang="en-US"/>
                        <a:t>Course</a:t>
                      </a:r>
                      <a:r>
                        <a:rPr lang="en-US" baseline="0"/>
                        <a:t> D</a:t>
                      </a:r>
                      <a:endParaRPr lang="en-US"/>
                    </a:p>
                  </a:txBody>
                  <a:tcPr/>
                </a:tc>
                <a:tc>
                  <a:txBody>
                    <a:bodyPr/>
                    <a:lstStyle/>
                    <a:p>
                      <a:endParaRPr lang="en-US"/>
                    </a:p>
                  </a:txBody>
                  <a:tcPr/>
                </a:tc>
                <a:tc>
                  <a:txBody>
                    <a:bodyPr/>
                    <a:lstStyle/>
                    <a:p>
                      <a:r>
                        <a:rPr lang="en-US"/>
                        <a:t>Course D</a:t>
                      </a:r>
                    </a:p>
                  </a:txBody>
                  <a:tcPr/>
                </a:tc>
                <a:tc>
                  <a:txBody>
                    <a:bodyPr/>
                    <a:lstStyle/>
                    <a:p>
                      <a:endParaRPr lang="en-US"/>
                    </a:p>
                  </a:txBody>
                  <a:tcPr/>
                </a:tc>
                <a:extLst>
                  <a:ext uri="{0D108BD9-81ED-4DB2-BD59-A6C34878D82A}">
                    <a16:rowId xmlns:a16="http://schemas.microsoft.com/office/drawing/2014/main" val="3545134966"/>
                  </a:ext>
                </a:extLst>
              </a:tr>
            </a:tbl>
          </a:graphicData>
        </a:graphic>
      </p:graphicFrame>
      <p:sp>
        <p:nvSpPr>
          <p:cNvPr id="3" name="TextBox 2"/>
          <p:cNvSpPr txBox="1"/>
          <p:nvPr/>
        </p:nvSpPr>
        <p:spPr>
          <a:xfrm>
            <a:off x="523568" y="2302001"/>
            <a:ext cx="1686232" cy="400110"/>
          </a:xfrm>
          <a:prstGeom prst="rect">
            <a:avLst/>
          </a:prstGeom>
          <a:noFill/>
          <a:ln>
            <a:noFill/>
          </a:ln>
        </p:spPr>
        <p:txBody>
          <a:bodyPr wrap="square" rtlCol="0">
            <a:spAutoFit/>
          </a:bodyPr>
          <a:lstStyle/>
          <a:p>
            <a:r>
              <a:rPr lang="en-US" sz="2000" b="1">
                <a:solidFill>
                  <a:srgbClr val="C00000"/>
                </a:solidFill>
              </a:rPr>
              <a:t>Semester 1</a:t>
            </a:r>
          </a:p>
        </p:txBody>
      </p:sp>
      <p:sp>
        <p:nvSpPr>
          <p:cNvPr id="24" name="TextBox 23"/>
          <p:cNvSpPr txBox="1"/>
          <p:nvPr/>
        </p:nvSpPr>
        <p:spPr>
          <a:xfrm>
            <a:off x="523568" y="4709441"/>
            <a:ext cx="1686232" cy="400110"/>
          </a:xfrm>
          <a:prstGeom prst="rect">
            <a:avLst/>
          </a:prstGeom>
          <a:noFill/>
          <a:ln>
            <a:noFill/>
          </a:ln>
        </p:spPr>
        <p:txBody>
          <a:bodyPr wrap="square" rtlCol="0">
            <a:spAutoFit/>
          </a:bodyPr>
          <a:lstStyle/>
          <a:p>
            <a:r>
              <a:rPr lang="en-US" sz="2000" b="1">
                <a:solidFill>
                  <a:srgbClr val="C00000"/>
                </a:solidFill>
              </a:rPr>
              <a:t>Semester 2</a:t>
            </a:r>
          </a:p>
        </p:txBody>
      </p:sp>
    </p:spTree>
    <p:extLst>
      <p:ext uri="{BB962C8B-B14F-4D97-AF65-F5344CB8AC3E}">
        <p14:creationId xmlns:p14="http://schemas.microsoft.com/office/powerpoint/2010/main" val="240525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4238" y="3347326"/>
            <a:ext cx="8915400" cy="1034707"/>
          </a:xfrm>
          <a:prstGeom prst="rect">
            <a:avLst/>
          </a:prstGeom>
        </p:spPr>
        <p:txBody>
          <a:bodyPr wrap="square">
            <a:spAutoFit/>
          </a:bodyPr>
          <a:lstStyle/>
          <a:p>
            <a:pPr marL="0" marR="0">
              <a:lnSpc>
                <a:spcPct val="107000"/>
              </a:lnSpc>
              <a:spcBef>
                <a:spcPts val="0"/>
              </a:spcBef>
              <a:spcAft>
                <a:spcPts val="800"/>
              </a:spcAft>
            </a:pPr>
            <a:r>
              <a:rPr lang="en-US" b="1">
                <a:latin typeface="Arial" panose="020B0604020202020204" pitchFamily="34" charset="0"/>
                <a:ea typeface="Calibri" panose="020F0502020204030204" pitchFamily="34" charset="0"/>
                <a:cs typeface="Times New Roman" panose="02020603050405020304" pitchFamily="18" charset="0"/>
              </a:rPr>
              <a:t>Approved Bucks Humanities/Social Studies Categories of Courses</a:t>
            </a:r>
            <a:endParaRPr lang="en-US">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Economics	History		Philosophy		Political Science	Psychology</a:t>
            </a:r>
            <a:endParaRPr lang="en-US" sz="1100" b="1">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Geography 	Criminal Justice	Women’s Studies  	Sociology</a:t>
            </a:r>
            <a:endParaRPr lang="en-US" sz="1100" b="1">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 </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2986" y="19665"/>
            <a:ext cx="9156986" cy="2085013"/>
          </a:xfrm>
          <a:prstGeom prst="rect">
            <a:avLst/>
          </a:prstGeom>
        </p:spPr>
      </p:pic>
      <p:sp>
        <p:nvSpPr>
          <p:cNvPr id="6" name="Rectangle 5"/>
          <p:cNvSpPr/>
          <p:nvPr/>
        </p:nvSpPr>
        <p:spPr>
          <a:xfrm>
            <a:off x="484238" y="2341385"/>
            <a:ext cx="8404123" cy="721801"/>
          </a:xfrm>
          <a:prstGeom prst="rect">
            <a:avLst/>
          </a:prstGeom>
        </p:spPr>
        <p:txBody>
          <a:bodyPr wrap="square">
            <a:spAutoFit/>
          </a:bodyPr>
          <a:lstStyle/>
          <a:p>
            <a:pPr lvl="0">
              <a:lnSpc>
                <a:spcPct val="107000"/>
              </a:lnSpc>
              <a:spcBef>
                <a:spcPts val="0"/>
              </a:spcBef>
              <a:spcAft>
                <a:spcPts val="800"/>
              </a:spcAft>
            </a:pPr>
            <a:r>
              <a:rPr lang="en-US" b="1">
                <a:solidFill>
                  <a:prstClr val="black"/>
                </a:solidFill>
                <a:latin typeface="Arial" panose="020B0604020202020204" pitchFamily="34" charset="0"/>
                <a:ea typeface="Calibri" panose="020F0502020204030204" pitchFamily="34" charset="0"/>
                <a:cs typeface="Times New Roman" panose="02020603050405020304" pitchFamily="18" charset="0"/>
              </a:rPr>
              <a:t>Approved Bucks English Composition Course</a:t>
            </a:r>
          </a:p>
          <a:p>
            <a:pPr lvl="1">
              <a:lnSpc>
                <a:spcPct val="107000"/>
              </a:lnSpc>
              <a:spcBef>
                <a:spcPts val="0"/>
              </a:spcBef>
              <a:spcAft>
                <a:spcPts val="800"/>
              </a:spcAft>
            </a:pPr>
            <a:r>
              <a:rPr lang="en-US" sz="1400">
                <a:solidFill>
                  <a:prstClr val="black"/>
                </a:solidFill>
                <a:latin typeface="Arial" panose="020B0604020202020204" pitchFamily="34" charset="0"/>
                <a:ea typeface="Calibri" panose="020F0502020204030204" pitchFamily="34" charset="0"/>
                <a:cs typeface="Times New Roman" panose="02020603050405020304" pitchFamily="18" charset="0"/>
              </a:rPr>
              <a:t>English Comp 110 or higher</a:t>
            </a:r>
            <a:endParaRPr lang="en-US" sz="14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468189" y="4542165"/>
            <a:ext cx="8404123" cy="721801"/>
          </a:xfrm>
          <a:prstGeom prst="rect">
            <a:avLst/>
          </a:prstGeom>
        </p:spPr>
        <p:txBody>
          <a:bodyPr wrap="square">
            <a:spAutoFit/>
          </a:bodyPr>
          <a:lstStyle/>
          <a:p>
            <a:pPr lvl="0">
              <a:lnSpc>
                <a:spcPct val="107000"/>
              </a:lnSpc>
              <a:spcBef>
                <a:spcPts val="0"/>
              </a:spcBef>
              <a:spcAft>
                <a:spcPts val="800"/>
              </a:spcAft>
            </a:pPr>
            <a:r>
              <a:rPr lang="en-US" b="1">
                <a:solidFill>
                  <a:prstClr val="black"/>
                </a:solidFill>
                <a:latin typeface="Arial" panose="020B0604020202020204" pitchFamily="34" charset="0"/>
                <a:ea typeface="Calibri" panose="020F0502020204030204" pitchFamily="34" charset="0"/>
                <a:cs typeface="Times New Roman" panose="02020603050405020304" pitchFamily="18" charset="0"/>
              </a:rPr>
              <a:t>College-level Elective Course</a:t>
            </a:r>
          </a:p>
          <a:p>
            <a:pPr lvl="0">
              <a:lnSpc>
                <a:spcPct val="107000"/>
              </a:lnSpc>
              <a:spcBef>
                <a:spcPts val="0"/>
              </a:spcBef>
              <a:spcAft>
                <a:spcPts val="800"/>
              </a:spcAft>
            </a:pPr>
            <a:r>
              <a:rPr lang="en-US" sz="1400">
                <a:solidFill>
                  <a:prstClr val="black"/>
                </a:solidFill>
                <a:latin typeface="Arial" panose="020B0604020202020204" pitchFamily="34" charset="0"/>
                <a:ea typeface="Calibri" panose="020F0502020204030204" pitchFamily="34" charset="0"/>
                <a:cs typeface="Times New Roman" panose="02020603050405020304" pitchFamily="18" charset="0"/>
              </a:rPr>
              <a:t>	</a:t>
            </a:r>
            <a:endParaRPr lang="en-US" sz="14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442309" y="5306458"/>
            <a:ext cx="8455885" cy="755970"/>
          </a:xfrm>
          <a:prstGeom prst="rect">
            <a:avLst/>
          </a:prstGeom>
        </p:spPr>
      </p:pic>
      <p:sp>
        <p:nvSpPr>
          <p:cNvPr id="10" name="TextBox 9"/>
          <p:cNvSpPr txBox="1"/>
          <p:nvPr/>
        </p:nvSpPr>
        <p:spPr>
          <a:xfrm>
            <a:off x="23209" y="2013289"/>
            <a:ext cx="838200" cy="369332"/>
          </a:xfrm>
          <a:prstGeom prst="rect">
            <a:avLst/>
          </a:prstGeom>
          <a:solidFill>
            <a:srgbClr val="00B0F0"/>
          </a:solidFill>
        </p:spPr>
        <p:txBody>
          <a:bodyPr wrap="square" rtlCol="0">
            <a:spAutoFit/>
          </a:bodyPr>
          <a:lstStyle/>
          <a:p>
            <a:pPr algn="ctr"/>
            <a:r>
              <a:rPr lang="en-US" b="1"/>
              <a:t>1</a:t>
            </a:r>
          </a:p>
        </p:txBody>
      </p:sp>
      <p:sp>
        <p:nvSpPr>
          <p:cNvPr id="12" name="TextBox 11"/>
          <p:cNvSpPr txBox="1"/>
          <p:nvPr/>
        </p:nvSpPr>
        <p:spPr>
          <a:xfrm>
            <a:off x="23209" y="2950365"/>
            <a:ext cx="838200" cy="369332"/>
          </a:xfrm>
          <a:prstGeom prst="rect">
            <a:avLst/>
          </a:prstGeom>
          <a:solidFill>
            <a:srgbClr val="00B0F0"/>
          </a:solidFill>
        </p:spPr>
        <p:txBody>
          <a:bodyPr wrap="square" rtlCol="0">
            <a:spAutoFit/>
          </a:bodyPr>
          <a:lstStyle/>
          <a:p>
            <a:pPr algn="ctr"/>
            <a:r>
              <a:rPr lang="en-US" b="1"/>
              <a:t>2</a:t>
            </a:r>
          </a:p>
        </p:txBody>
      </p:sp>
      <p:sp>
        <p:nvSpPr>
          <p:cNvPr id="13" name="TextBox 12"/>
          <p:cNvSpPr txBox="1"/>
          <p:nvPr/>
        </p:nvSpPr>
        <p:spPr>
          <a:xfrm>
            <a:off x="23209" y="4222500"/>
            <a:ext cx="838200" cy="369332"/>
          </a:xfrm>
          <a:prstGeom prst="rect">
            <a:avLst/>
          </a:prstGeom>
          <a:solidFill>
            <a:srgbClr val="00B0F0"/>
          </a:solidFill>
        </p:spPr>
        <p:txBody>
          <a:bodyPr wrap="square" rtlCol="0">
            <a:spAutoFit/>
          </a:bodyPr>
          <a:lstStyle/>
          <a:p>
            <a:pPr algn="ctr"/>
            <a:r>
              <a:rPr lang="en-US" b="1"/>
              <a:t>3</a:t>
            </a:r>
          </a:p>
        </p:txBody>
      </p:sp>
      <p:sp>
        <p:nvSpPr>
          <p:cNvPr id="14" name="TextBox 13"/>
          <p:cNvSpPr txBox="1"/>
          <p:nvPr/>
        </p:nvSpPr>
        <p:spPr>
          <a:xfrm>
            <a:off x="23209" y="5036459"/>
            <a:ext cx="838200" cy="369332"/>
          </a:xfrm>
          <a:prstGeom prst="rect">
            <a:avLst/>
          </a:prstGeom>
          <a:solidFill>
            <a:srgbClr val="00B0F0"/>
          </a:solidFill>
        </p:spPr>
        <p:txBody>
          <a:bodyPr wrap="square" rtlCol="0">
            <a:spAutoFit/>
          </a:bodyPr>
          <a:lstStyle/>
          <a:p>
            <a:pPr algn="ctr"/>
            <a:r>
              <a:rPr lang="en-US" b="1"/>
              <a:t>4</a:t>
            </a:r>
          </a:p>
        </p:txBody>
      </p:sp>
    </p:spTree>
    <p:extLst>
      <p:ext uri="{BB962C8B-B14F-4D97-AF65-F5344CB8AC3E}">
        <p14:creationId xmlns:p14="http://schemas.microsoft.com/office/powerpoint/2010/main" val="129780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2" grpId="0" animBg="1"/>
      <p:bldP spid="13"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98</TotalTime>
  <Words>941</Words>
  <Application>Microsoft Office PowerPoint</Application>
  <PresentationFormat>On-screen Show (4:3)</PresentationFormat>
  <Paragraphs>236</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 Mcgee</dc:creator>
  <cp:lastModifiedBy>McAloon, Steve</cp:lastModifiedBy>
  <cp:revision>1</cp:revision>
  <cp:lastPrinted>2021-04-21T14:56:44Z</cp:lastPrinted>
  <dcterms:created xsi:type="dcterms:W3CDTF">2010-09-10T12:00:21Z</dcterms:created>
  <dcterms:modified xsi:type="dcterms:W3CDTF">2024-03-07T16:32:20Z</dcterms:modified>
</cp:coreProperties>
</file>