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980238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147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02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72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60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86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91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8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9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84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9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BD006-3936-4619-84FD-E25E37979B4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DD788-EF1C-4253-BA03-B260D07D07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9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81000"/>
            <a:ext cx="3962400" cy="6172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			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LOS VERBOS DE </a:t>
            </a:r>
            <a:r>
              <a:rPr lang="en-US" sz="2000" dirty="0" err="1" smtClean="0">
                <a:solidFill>
                  <a:schemeClr val="tx1"/>
                </a:solidFill>
              </a:rPr>
              <a:t>ESPAñOL</a:t>
            </a:r>
            <a:r>
              <a:rPr lang="en-US" sz="2000" dirty="0" smtClean="0">
                <a:solidFill>
                  <a:schemeClr val="tx1"/>
                </a:solidFill>
              </a:rPr>
              <a:t> 1</a:t>
            </a:r>
          </a:p>
          <a:p>
            <a:pPr algn="ctr"/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600" b="1" u="sng" dirty="0" err="1" smtClean="0">
                <a:solidFill>
                  <a:schemeClr val="tx1"/>
                </a:solidFill>
              </a:rPr>
              <a:t>Verbos</a:t>
            </a:r>
            <a:r>
              <a:rPr lang="en-US" sz="1600" b="1" u="sng" dirty="0" smtClean="0">
                <a:solidFill>
                  <a:schemeClr val="tx1"/>
                </a:solidFill>
              </a:rPr>
              <a:t> –AR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Nosotros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Vosotros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	</a:t>
            </a:r>
            <a:r>
              <a:rPr lang="en-US" sz="1200" dirty="0" smtClean="0">
                <a:solidFill>
                  <a:schemeClr val="tx1"/>
                </a:solidFill>
              </a:rPr>
              <a:t>	…… y </a:t>
            </a:r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Él</a:t>
            </a:r>
            <a:r>
              <a:rPr lang="en-US" sz="1200" dirty="0" smtClean="0">
                <a:solidFill>
                  <a:schemeClr val="tx1"/>
                </a:solidFill>
              </a:rPr>
              <a:t>		</a:t>
            </a:r>
            <a:r>
              <a:rPr lang="en-US" sz="1200" dirty="0" err="1" smtClean="0">
                <a:solidFill>
                  <a:schemeClr val="tx1"/>
                </a:solidFill>
              </a:rPr>
              <a:t>Ellos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Ella 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Ellas</a:t>
            </a:r>
            <a:r>
              <a:rPr lang="en-US" sz="1200" dirty="0" smtClean="0">
                <a:solidFill>
                  <a:schemeClr val="tx1"/>
                </a:solidFill>
              </a:rPr>
              <a:t> ________________	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Ud</a:t>
            </a:r>
            <a:r>
              <a:rPr lang="en-US" sz="1200" dirty="0" smtClean="0">
                <a:solidFill>
                  <a:schemeClr val="tx1"/>
                </a:solidFill>
              </a:rPr>
              <a:t>. 		</a:t>
            </a:r>
            <a:r>
              <a:rPr lang="en-US" sz="1200" dirty="0" err="1" smtClean="0">
                <a:solidFill>
                  <a:schemeClr val="tx1"/>
                </a:solidFill>
              </a:rPr>
              <a:t>Uds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1 persona/ </a:t>
            </a:r>
            <a:r>
              <a:rPr lang="en-US" sz="1200" dirty="0" err="1" smtClean="0">
                <a:solidFill>
                  <a:schemeClr val="tx1"/>
                </a:solidFill>
              </a:rPr>
              <a:t>cosa</a:t>
            </a:r>
            <a:r>
              <a:rPr lang="en-US" sz="1200" dirty="0" smtClean="0">
                <a:solidFill>
                  <a:schemeClr val="tx1"/>
                </a:solidFill>
              </a:rPr>
              <a:t>	2 personas/ </a:t>
            </a:r>
            <a:r>
              <a:rPr lang="en-US" sz="1200" dirty="0" err="1" smtClean="0">
                <a:solidFill>
                  <a:schemeClr val="tx1"/>
                </a:solidFill>
              </a:rPr>
              <a:t>cosas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BAILAR		TERMINAR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CANTAR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DIBUJAR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ESCUCHAR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ESQUIAR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HABLAR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JUGAR (</a:t>
            </a:r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juego</a:t>
            </a:r>
            <a:r>
              <a:rPr lang="en-US" sz="1200" dirty="0" smtClean="0">
                <a:solidFill>
                  <a:schemeClr val="tx1"/>
                </a:solidFill>
              </a:rPr>
              <a:t>, etc.)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MONTAR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NADAR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PASAR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PATINAR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PRACTICAR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TOCAR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TRABAJAR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USAR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NECESITAR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ENSEñAR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ESTUDIAR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CAMINAR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LEVANTAR PESAS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495800" y="381000"/>
            <a:ext cx="3962400" cy="6172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Verbos</a:t>
            </a:r>
            <a:r>
              <a:rPr lang="en-US" sz="1600" b="1" dirty="0" smtClean="0">
                <a:solidFill>
                  <a:schemeClr val="tx1"/>
                </a:solidFill>
              </a:rPr>
              <a:t> –ER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Nosotros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Vosotros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	</a:t>
            </a:r>
            <a:r>
              <a:rPr lang="en-US" sz="1200" dirty="0" smtClean="0">
                <a:solidFill>
                  <a:schemeClr val="tx1"/>
                </a:solidFill>
              </a:rPr>
              <a:t>	…… y </a:t>
            </a:r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Él</a:t>
            </a:r>
            <a:r>
              <a:rPr lang="en-US" sz="1200" dirty="0" smtClean="0">
                <a:solidFill>
                  <a:schemeClr val="tx1"/>
                </a:solidFill>
              </a:rPr>
              <a:t>		</a:t>
            </a:r>
            <a:r>
              <a:rPr lang="en-US" sz="1200" dirty="0" err="1" smtClean="0">
                <a:solidFill>
                  <a:schemeClr val="tx1"/>
                </a:solidFill>
              </a:rPr>
              <a:t>Ellos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Ella 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Ellas</a:t>
            </a:r>
            <a:r>
              <a:rPr lang="en-US" sz="1200" dirty="0" smtClean="0">
                <a:solidFill>
                  <a:schemeClr val="tx1"/>
                </a:solidFill>
              </a:rPr>
              <a:t> ________________	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Ud</a:t>
            </a:r>
            <a:r>
              <a:rPr lang="en-US" sz="1200" dirty="0" smtClean="0">
                <a:solidFill>
                  <a:schemeClr val="tx1"/>
                </a:solidFill>
              </a:rPr>
              <a:t>. 		</a:t>
            </a:r>
            <a:r>
              <a:rPr lang="en-US" sz="1200" dirty="0" err="1" smtClean="0">
                <a:solidFill>
                  <a:schemeClr val="tx1"/>
                </a:solidFill>
              </a:rPr>
              <a:t>Uds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1 persona/ </a:t>
            </a:r>
            <a:r>
              <a:rPr lang="en-US" sz="1200" dirty="0" err="1" smtClean="0">
                <a:solidFill>
                  <a:schemeClr val="tx1"/>
                </a:solidFill>
              </a:rPr>
              <a:t>cosa</a:t>
            </a:r>
            <a:r>
              <a:rPr lang="en-US" sz="1200" dirty="0" smtClean="0">
                <a:solidFill>
                  <a:schemeClr val="tx1"/>
                </a:solidFill>
              </a:rPr>
              <a:t>	2 personas/ </a:t>
            </a:r>
            <a:r>
              <a:rPr lang="en-US" sz="1200" dirty="0" err="1" smtClean="0">
                <a:solidFill>
                  <a:schemeClr val="tx1"/>
                </a:solidFill>
              </a:rPr>
              <a:t>cosas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COMER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BEBER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COMPRENDER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CORRER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DEBER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LEER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VER (</a:t>
            </a:r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veo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HACER (</a:t>
            </a:r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hago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TENER (</a:t>
            </a:r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tengo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tienes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SABER (</a:t>
            </a:r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sé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211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-34636"/>
            <a:ext cx="3962400" cy="38862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>
                <a:solidFill>
                  <a:schemeClr val="tx1"/>
                </a:solidFill>
              </a:rPr>
              <a:t>Verbos</a:t>
            </a:r>
            <a:r>
              <a:rPr lang="en-US" sz="1600" b="1" dirty="0" smtClean="0">
                <a:solidFill>
                  <a:schemeClr val="tx1"/>
                </a:solidFill>
              </a:rPr>
              <a:t> –IR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Nosotros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Vosotros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	</a:t>
            </a:r>
            <a:r>
              <a:rPr lang="en-US" sz="1200" dirty="0" smtClean="0">
                <a:solidFill>
                  <a:schemeClr val="tx1"/>
                </a:solidFill>
              </a:rPr>
              <a:t>	…… y </a:t>
            </a:r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Él</a:t>
            </a:r>
            <a:r>
              <a:rPr lang="en-US" sz="1200" dirty="0" smtClean="0">
                <a:solidFill>
                  <a:schemeClr val="tx1"/>
                </a:solidFill>
              </a:rPr>
              <a:t>		</a:t>
            </a:r>
            <a:r>
              <a:rPr lang="en-US" sz="1200" dirty="0" err="1" smtClean="0">
                <a:solidFill>
                  <a:schemeClr val="tx1"/>
                </a:solidFill>
              </a:rPr>
              <a:t>Ellos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Ella 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Ellas</a:t>
            </a:r>
            <a:r>
              <a:rPr lang="en-US" sz="1200" dirty="0" smtClean="0">
                <a:solidFill>
                  <a:schemeClr val="tx1"/>
                </a:solidFill>
              </a:rPr>
              <a:t> ________________	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Ud</a:t>
            </a:r>
            <a:r>
              <a:rPr lang="en-US" sz="1200" dirty="0" smtClean="0">
                <a:solidFill>
                  <a:schemeClr val="tx1"/>
                </a:solidFill>
              </a:rPr>
              <a:t>. 		</a:t>
            </a:r>
            <a:r>
              <a:rPr lang="en-US" sz="1200" dirty="0" err="1" smtClean="0">
                <a:solidFill>
                  <a:schemeClr val="tx1"/>
                </a:solidFill>
              </a:rPr>
              <a:t>Uds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1 persona/ </a:t>
            </a:r>
            <a:r>
              <a:rPr lang="en-US" sz="1200" dirty="0" err="1" smtClean="0">
                <a:solidFill>
                  <a:schemeClr val="tx1"/>
                </a:solidFill>
              </a:rPr>
              <a:t>cosa</a:t>
            </a:r>
            <a:r>
              <a:rPr lang="en-US" sz="1200" dirty="0" smtClean="0">
                <a:solidFill>
                  <a:schemeClr val="tx1"/>
                </a:solidFill>
              </a:rPr>
              <a:t>	2 personas/ </a:t>
            </a:r>
            <a:r>
              <a:rPr lang="en-US" sz="1200" dirty="0" err="1" smtClean="0">
                <a:solidFill>
                  <a:schemeClr val="tx1"/>
                </a:solidFill>
              </a:rPr>
              <a:t>cosas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ESCRIBIR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COMPARTIR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VIVIR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48200" y="0"/>
            <a:ext cx="3962400" cy="6858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u="sng" dirty="0" smtClean="0">
              <a:solidFill>
                <a:schemeClr val="tx1"/>
              </a:solidFill>
            </a:endParaRPr>
          </a:p>
          <a:p>
            <a:pPr algn="ctr"/>
            <a:endParaRPr lang="en-US" sz="1200" u="sng" dirty="0">
              <a:solidFill>
                <a:schemeClr val="tx1"/>
              </a:solidFill>
            </a:endParaRPr>
          </a:p>
          <a:p>
            <a:pPr algn="ctr"/>
            <a:r>
              <a:rPr lang="en-US" sz="1600" b="1" u="sng" dirty="0" err="1" smtClean="0">
                <a:solidFill>
                  <a:schemeClr val="tx1"/>
                </a:solidFill>
              </a:rPr>
              <a:t>Verbos</a:t>
            </a:r>
            <a:r>
              <a:rPr lang="en-US" sz="1600" b="1" u="sng" dirty="0" smtClean="0">
                <a:solidFill>
                  <a:schemeClr val="tx1"/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Irregulares</a:t>
            </a:r>
            <a:endParaRPr lang="en-US" sz="1600" b="1" u="sng" dirty="0" smtClean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IR- to go</a:t>
            </a: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Nosotros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Vosotros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		…… y </a:t>
            </a:r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Él</a:t>
            </a:r>
            <a:r>
              <a:rPr lang="en-US" sz="1200" dirty="0" smtClean="0">
                <a:solidFill>
                  <a:schemeClr val="tx1"/>
                </a:solidFill>
              </a:rPr>
              <a:t>		</a:t>
            </a:r>
            <a:r>
              <a:rPr lang="en-US" sz="1200" dirty="0" err="1" smtClean="0">
                <a:solidFill>
                  <a:schemeClr val="tx1"/>
                </a:solidFill>
              </a:rPr>
              <a:t>Ellos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Ella 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Ellas</a:t>
            </a:r>
            <a:r>
              <a:rPr lang="en-US" sz="1200" dirty="0" smtClean="0">
                <a:solidFill>
                  <a:schemeClr val="tx1"/>
                </a:solidFill>
              </a:rPr>
              <a:t> ________________	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Ud</a:t>
            </a:r>
            <a:r>
              <a:rPr lang="en-US" sz="1200" dirty="0" smtClean="0">
                <a:solidFill>
                  <a:schemeClr val="tx1"/>
                </a:solidFill>
              </a:rPr>
              <a:t>. 		</a:t>
            </a:r>
            <a:r>
              <a:rPr lang="en-US" sz="1200" dirty="0" err="1" smtClean="0">
                <a:solidFill>
                  <a:schemeClr val="tx1"/>
                </a:solidFill>
              </a:rPr>
              <a:t>Uds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1 persona/ </a:t>
            </a:r>
            <a:r>
              <a:rPr lang="en-US" sz="1200" dirty="0" err="1" smtClean="0">
                <a:solidFill>
                  <a:schemeClr val="tx1"/>
                </a:solidFill>
              </a:rPr>
              <a:t>cosa</a:t>
            </a:r>
            <a:r>
              <a:rPr lang="en-US" sz="1200" dirty="0" smtClean="0">
                <a:solidFill>
                  <a:schemeClr val="tx1"/>
                </a:solidFill>
              </a:rPr>
              <a:t>	2 personas/ </a:t>
            </a:r>
            <a:r>
              <a:rPr lang="en-US" sz="1200" dirty="0" err="1" smtClean="0">
                <a:solidFill>
                  <a:schemeClr val="tx1"/>
                </a:solidFill>
              </a:rPr>
              <a:t>cosas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ESTAR- to be (location)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Nosotros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Vosotros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		…… y </a:t>
            </a:r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Él</a:t>
            </a:r>
            <a:r>
              <a:rPr lang="en-US" sz="1200" dirty="0" smtClean="0">
                <a:solidFill>
                  <a:schemeClr val="tx1"/>
                </a:solidFill>
              </a:rPr>
              <a:t>		</a:t>
            </a:r>
            <a:r>
              <a:rPr lang="en-US" sz="1200" dirty="0" err="1" smtClean="0">
                <a:solidFill>
                  <a:schemeClr val="tx1"/>
                </a:solidFill>
              </a:rPr>
              <a:t>Ellos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Ella 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Ellas</a:t>
            </a:r>
            <a:r>
              <a:rPr lang="en-US" sz="1200" dirty="0" smtClean="0">
                <a:solidFill>
                  <a:schemeClr val="tx1"/>
                </a:solidFill>
              </a:rPr>
              <a:t> ________________	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Ud</a:t>
            </a:r>
            <a:r>
              <a:rPr lang="en-US" sz="1200" dirty="0" smtClean="0">
                <a:solidFill>
                  <a:schemeClr val="tx1"/>
                </a:solidFill>
              </a:rPr>
              <a:t>. 		</a:t>
            </a:r>
            <a:r>
              <a:rPr lang="en-US" sz="1200" dirty="0" err="1" smtClean="0">
                <a:solidFill>
                  <a:schemeClr val="tx1"/>
                </a:solidFill>
              </a:rPr>
              <a:t>Uds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1 persona/ </a:t>
            </a:r>
            <a:r>
              <a:rPr lang="en-US" sz="1200" dirty="0" err="1" smtClean="0">
                <a:solidFill>
                  <a:schemeClr val="tx1"/>
                </a:solidFill>
              </a:rPr>
              <a:t>cosa</a:t>
            </a:r>
            <a:r>
              <a:rPr lang="en-US" sz="1200" dirty="0" smtClean="0">
                <a:solidFill>
                  <a:schemeClr val="tx1"/>
                </a:solidFill>
              </a:rPr>
              <a:t>	2 personas/ </a:t>
            </a:r>
            <a:r>
              <a:rPr lang="en-US" sz="1200" dirty="0" err="1" smtClean="0">
                <a:solidFill>
                  <a:schemeClr val="tx1"/>
                </a:solidFill>
              </a:rPr>
              <a:t>cosas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SER- to be (personality/ </a:t>
            </a:r>
            <a:r>
              <a:rPr lang="en-US" sz="1200" b="1" dirty="0" err="1" smtClean="0">
                <a:solidFill>
                  <a:schemeClr val="tx1"/>
                </a:solidFill>
              </a:rPr>
              <a:t>origen</a:t>
            </a:r>
            <a:r>
              <a:rPr lang="en-US" sz="1200" b="1" dirty="0" smtClean="0">
                <a:solidFill>
                  <a:schemeClr val="tx1"/>
                </a:solidFill>
              </a:rPr>
              <a:t>)</a:t>
            </a:r>
          </a:p>
          <a:p>
            <a:pPr algn="ctr"/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Yo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Nosotros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r>
              <a:rPr lang="en-US" sz="1200" dirty="0" smtClean="0">
                <a:solidFill>
                  <a:schemeClr val="tx1"/>
                </a:solidFill>
              </a:rPr>
              <a:t> ______________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Vosotros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		…… y </a:t>
            </a:r>
            <a:r>
              <a:rPr lang="en-US" sz="1200" dirty="0" err="1" smtClean="0">
                <a:solidFill>
                  <a:schemeClr val="tx1"/>
                </a:solidFill>
              </a:rPr>
              <a:t>tú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Él</a:t>
            </a:r>
            <a:r>
              <a:rPr lang="en-US" sz="1200" dirty="0" smtClean="0">
                <a:solidFill>
                  <a:schemeClr val="tx1"/>
                </a:solidFill>
              </a:rPr>
              <a:t>		</a:t>
            </a:r>
            <a:r>
              <a:rPr lang="en-US" sz="1200" dirty="0" err="1" smtClean="0">
                <a:solidFill>
                  <a:schemeClr val="tx1"/>
                </a:solidFill>
              </a:rPr>
              <a:t>Ellos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Ella _____________	</a:t>
            </a:r>
            <a:r>
              <a:rPr lang="en-US" sz="1200" dirty="0" err="1" smtClean="0">
                <a:solidFill>
                  <a:schemeClr val="tx1"/>
                </a:solidFill>
              </a:rPr>
              <a:t>Ellas</a:t>
            </a:r>
            <a:r>
              <a:rPr lang="en-US" sz="1200" dirty="0" smtClean="0">
                <a:solidFill>
                  <a:schemeClr val="tx1"/>
                </a:solidFill>
              </a:rPr>
              <a:t> ________________	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Ud</a:t>
            </a:r>
            <a:r>
              <a:rPr lang="en-US" sz="1200" dirty="0" smtClean="0">
                <a:solidFill>
                  <a:schemeClr val="tx1"/>
                </a:solidFill>
              </a:rPr>
              <a:t>. 		</a:t>
            </a:r>
            <a:r>
              <a:rPr lang="en-US" sz="1200" dirty="0" err="1" smtClean="0">
                <a:solidFill>
                  <a:schemeClr val="tx1"/>
                </a:solidFill>
              </a:rPr>
              <a:t>Uds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1 persona/ </a:t>
            </a:r>
            <a:r>
              <a:rPr lang="en-US" sz="1200" dirty="0" err="1" smtClean="0">
                <a:solidFill>
                  <a:schemeClr val="tx1"/>
                </a:solidFill>
              </a:rPr>
              <a:t>cosa</a:t>
            </a:r>
            <a:r>
              <a:rPr lang="en-US" sz="1200" dirty="0" smtClean="0">
                <a:solidFill>
                  <a:schemeClr val="tx1"/>
                </a:solidFill>
              </a:rPr>
              <a:t>	2 personas/ </a:t>
            </a:r>
            <a:r>
              <a:rPr lang="en-US" sz="1200" dirty="0" err="1" smtClean="0">
                <a:solidFill>
                  <a:schemeClr val="tx1"/>
                </a:solidFill>
              </a:rPr>
              <a:t>cosas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51564"/>
            <a:ext cx="3962400" cy="300643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u="sng" dirty="0" err="1" smtClean="0">
                <a:solidFill>
                  <a:schemeClr val="tx1"/>
                </a:solidFill>
              </a:rPr>
              <a:t>Verbos</a:t>
            </a:r>
            <a:r>
              <a:rPr lang="en-US" sz="1600" b="1" u="sng" dirty="0">
                <a:solidFill>
                  <a:schemeClr val="tx1"/>
                </a:solidFill>
              </a:rPr>
              <a:t> </a:t>
            </a:r>
            <a:r>
              <a:rPr lang="en-US" sz="1600" b="1" u="sng" dirty="0" err="1" smtClean="0">
                <a:solidFill>
                  <a:schemeClr val="tx1"/>
                </a:solidFill>
              </a:rPr>
              <a:t>Irregulares</a:t>
            </a:r>
            <a:endParaRPr lang="en-US" sz="1600" b="1" u="sng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GUSTAR/ ENCANTAR</a:t>
            </a:r>
          </a:p>
          <a:p>
            <a:endParaRPr lang="en-US" sz="1200" dirty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 </a:t>
            </a:r>
            <a:r>
              <a:rPr lang="en-US" sz="1200" dirty="0" err="1" smtClean="0">
                <a:solidFill>
                  <a:schemeClr val="tx1"/>
                </a:solidFill>
              </a:rPr>
              <a:t>mí</a:t>
            </a:r>
            <a:r>
              <a:rPr lang="en-US" sz="1200" dirty="0" smtClean="0">
                <a:solidFill>
                  <a:schemeClr val="tx1"/>
                </a:solidFill>
              </a:rPr>
              <a:t> ______________	A </a:t>
            </a:r>
            <a:r>
              <a:rPr lang="en-US" sz="1200" dirty="0" err="1" smtClean="0">
                <a:solidFill>
                  <a:schemeClr val="tx1"/>
                </a:solidFill>
              </a:rPr>
              <a:t>nosotros</a:t>
            </a:r>
            <a:r>
              <a:rPr lang="en-US" sz="1200" dirty="0" smtClean="0">
                <a:solidFill>
                  <a:schemeClr val="tx1"/>
                </a:solidFill>
              </a:rPr>
              <a:t> ____________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		… y  a mi</a:t>
            </a:r>
            <a:endParaRPr lang="en-US" sz="1200" dirty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 </a:t>
            </a:r>
            <a:r>
              <a:rPr lang="en-US" sz="1200" dirty="0" err="1" smtClean="0">
                <a:solidFill>
                  <a:schemeClr val="tx1"/>
                </a:solidFill>
              </a:rPr>
              <a:t>ti</a:t>
            </a:r>
            <a:r>
              <a:rPr lang="en-US" sz="1200" dirty="0" smtClean="0">
                <a:solidFill>
                  <a:schemeClr val="tx1"/>
                </a:solidFill>
              </a:rPr>
              <a:t> ______________	A </a:t>
            </a:r>
            <a:r>
              <a:rPr lang="en-US" sz="1200" dirty="0" err="1" smtClean="0">
                <a:solidFill>
                  <a:schemeClr val="tx1"/>
                </a:solidFill>
              </a:rPr>
              <a:t>vosotros</a:t>
            </a:r>
            <a:r>
              <a:rPr lang="en-US" sz="1200" dirty="0" smtClean="0">
                <a:solidFill>
                  <a:schemeClr val="tx1"/>
                </a:solidFill>
              </a:rPr>
              <a:t> _____________</a:t>
            </a:r>
          </a:p>
          <a:p>
            <a:r>
              <a:rPr lang="en-US" sz="1200" dirty="0">
                <a:solidFill>
                  <a:schemeClr val="tx1"/>
                </a:solidFill>
              </a:rPr>
              <a:t>	</a:t>
            </a:r>
            <a:r>
              <a:rPr lang="en-US" sz="1200" dirty="0" smtClean="0">
                <a:solidFill>
                  <a:schemeClr val="tx1"/>
                </a:solidFill>
              </a:rPr>
              <a:t>	… y a </a:t>
            </a:r>
            <a:r>
              <a:rPr lang="en-US" sz="1200" dirty="0" err="1" smtClean="0">
                <a:solidFill>
                  <a:schemeClr val="tx1"/>
                </a:solidFill>
              </a:rPr>
              <a:t>ti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 </a:t>
            </a:r>
            <a:r>
              <a:rPr lang="en-US" sz="1200" dirty="0" err="1" smtClean="0">
                <a:solidFill>
                  <a:schemeClr val="tx1"/>
                </a:solidFill>
              </a:rPr>
              <a:t>Él</a:t>
            </a:r>
            <a:r>
              <a:rPr lang="en-US" sz="1200" dirty="0" smtClean="0">
                <a:solidFill>
                  <a:schemeClr val="tx1"/>
                </a:solidFill>
              </a:rPr>
              <a:t>		A </a:t>
            </a:r>
            <a:r>
              <a:rPr lang="en-US" sz="1200" dirty="0" err="1" smtClean="0">
                <a:solidFill>
                  <a:schemeClr val="tx1"/>
                </a:solidFill>
              </a:rPr>
              <a:t>Ellos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A Ella _____________	A </a:t>
            </a:r>
            <a:r>
              <a:rPr lang="en-US" sz="1200" dirty="0" err="1" smtClean="0">
                <a:solidFill>
                  <a:schemeClr val="tx1"/>
                </a:solidFill>
              </a:rPr>
              <a:t>Ellas</a:t>
            </a:r>
            <a:r>
              <a:rPr lang="en-US" sz="1200" dirty="0" smtClean="0">
                <a:solidFill>
                  <a:schemeClr val="tx1"/>
                </a:solidFill>
              </a:rPr>
              <a:t> ________________	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A </a:t>
            </a:r>
            <a:r>
              <a:rPr lang="en-US" sz="1200" dirty="0" err="1" smtClean="0">
                <a:solidFill>
                  <a:schemeClr val="tx1"/>
                </a:solidFill>
              </a:rPr>
              <a:t>Ud</a:t>
            </a:r>
            <a:r>
              <a:rPr lang="en-US" sz="1200" dirty="0" smtClean="0">
                <a:solidFill>
                  <a:schemeClr val="tx1"/>
                </a:solidFill>
              </a:rPr>
              <a:t>. 		A </a:t>
            </a:r>
            <a:r>
              <a:rPr lang="en-US" sz="1200" dirty="0" err="1" smtClean="0">
                <a:solidFill>
                  <a:schemeClr val="tx1"/>
                </a:solidFill>
              </a:rPr>
              <a:t>Uds</a:t>
            </a:r>
            <a:r>
              <a:rPr lang="en-US" sz="12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1 persona/ </a:t>
            </a:r>
            <a:r>
              <a:rPr lang="en-US" sz="1200" dirty="0" err="1" smtClean="0">
                <a:solidFill>
                  <a:schemeClr val="tx1"/>
                </a:solidFill>
              </a:rPr>
              <a:t>cosa</a:t>
            </a:r>
            <a:r>
              <a:rPr lang="en-US" sz="1200" dirty="0" smtClean="0">
                <a:solidFill>
                  <a:schemeClr val="tx1"/>
                </a:solidFill>
              </a:rPr>
              <a:t>	2 personas/ </a:t>
            </a:r>
            <a:r>
              <a:rPr lang="en-US" sz="1200" dirty="0" err="1" smtClean="0">
                <a:solidFill>
                  <a:schemeClr val="tx1"/>
                </a:solidFill>
              </a:rPr>
              <a:t>cosas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HAY = There is, there are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8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</Words>
  <Application>Microsoft Office PowerPoint</Application>
  <PresentationFormat>On-screen Show (4:3)</PresentationFormat>
  <Paragraphs>135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DeLorenzo, Cara</dc:creator>
  <cp:lastModifiedBy>DeLorenzo, Cara</cp:lastModifiedBy>
  <cp:revision>3</cp:revision>
  <cp:lastPrinted>2013-06-13T11:56:31Z</cp:lastPrinted>
  <dcterms:created xsi:type="dcterms:W3CDTF">2013-04-30T14:16:37Z</dcterms:created>
  <dcterms:modified xsi:type="dcterms:W3CDTF">2013-06-13T11:56:50Z</dcterms:modified>
</cp:coreProperties>
</file>