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97EB1BD-010C-4057-A9D6-D8EF745CEBC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38F9256-0B95-4509-ADCE-30E66D9ADCDC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B1BD-010C-4057-A9D6-D8EF745CEBC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9256-0B95-4509-ADCE-30E66D9ADC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B1BD-010C-4057-A9D6-D8EF745CEBC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9256-0B95-4509-ADCE-30E66D9ADC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B1BD-010C-4057-A9D6-D8EF745CEBC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9256-0B95-4509-ADCE-30E66D9ADC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B1BD-010C-4057-A9D6-D8EF745CEBC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9256-0B95-4509-ADCE-30E66D9ADC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B1BD-010C-4057-A9D6-D8EF745CEBC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9256-0B95-4509-ADCE-30E66D9ADCD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B1BD-010C-4057-A9D6-D8EF745CEBC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9256-0B95-4509-ADCE-30E66D9ADC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B1BD-010C-4057-A9D6-D8EF745CEBC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9256-0B95-4509-ADCE-30E66D9ADC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B1BD-010C-4057-A9D6-D8EF745CEBC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9256-0B95-4509-ADCE-30E66D9ADC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B1BD-010C-4057-A9D6-D8EF745CEBC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9256-0B95-4509-ADCE-30E66D9ADCDC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EB1BD-010C-4057-A9D6-D8EF745CEBC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9256-0B95-4509-ADCE-30E66D9ADCD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97EB1BD-010C-4057-A9D6-D8EF745CEBC2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38F9256-0B95-4509-ADCE-30E66D9ADCD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Reading Strategy Vocab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4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b="1" u="sng" dirty="0" smtClean="0"/>
              <a:t>Predict</a:t>
            </a:r>
            <a:endParaRPr lang="en-US" sz="8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Definition:  Guess what will happen next</a:t>
            </a:r>
          </a:p>
          <a:p>
            <a:endParaRPr lang="en-US" dirty="0"/>
          </a:p>
          <a:p>
            <a:r>
              <a:rPr lang="en-US" dirty="0" smtClean="0"/>
              <a:t>Examples:  </a:t>
            </a:r>
          </a:p>
          <a:p>
            <a:r>
              <a:rPr lang="en-US" dirty="0" smtClean="0"/>
              <a:t>I think that he will be given the job because he didn’t lie to his boss </a:t>
            </a:r>
          </a:p>
          <a:p>
            <a:r>
              <a:rPr lang="en-US" dirty="0" smtClean="0"/>
              <a:t>Johnny will die, but he will be remembered as a hero.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89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8000" b="1" u="sng" dirty="0" smtClean="0"/>
              <a:t>Visualize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b="1" dirty="0" smtClean="0"/>
              <a:t>Definition:  To picture in your head the characters, events, and setting of the story. </a:t>
            </a:r>
          </a:p>
          <a:p>
            <a:endParaRPr lang="en-US" dirty="0" smtClean="0"/>
          </a:p>
          <a:p>
            <a:r>
              <a:rPr lang="en-US" dirty="0" smtClean="0"/>
              <a:t>Examples: </a:t>
            </a:r>
            <a:endParaRPr lang="en-US" dirty="0"/>
          </a:p>
          <a:p>
            <a:r>
              <a:rPr lang="en-US" dirty="0" smtClean="0"/>
              <a:t>The way a character is acting (angry, upset) </a:t>
            </a:r>
          </a:p>
          <a:p>
            <a:r>
              <a:rPr lang="en-US" dirty="0" smtClean="0"/>
              <a:t>The giant waves as the horrific storm makes its way up the coast.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828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8000" b="1" u="sng" dirty="0" smtClean="0"/>
              <a:t>Connect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881308" cy="4153348"/>
          </a:xfrm>
        </p:spPr>
        <p:txBody>
          <a:bodyPr>
            <a:normAutofit lnSpcReduction="10000"/>
          </a:bodyPr>
          <a:lstStyle/>
          <a:p>
            <a:r>
              <a:rPr lang="en-US" sz="3900" b="1" dirty="0" smtClean="0"/>
              <a:t>Definition:  To connect personally with what you’re reading.  </a:t>
            </a:r>
          </a:p>
          <a:p>
            <a:endParaRPr lang="en-US" dirty="0"/>
          </a:p>
          <a:p>
            <a:r>
              <a:rPr lang="en-US" dirty="0" smtClean="0"/>
              <a:t>Examples: </a:t>
            </a:r>
          </a:p>
          <a:p>
            <a:r>
              <a:rPr lang="en-US" dirty="0" smtClean="0"/>
              <a:t>I am like the character in the story because my parents also got divorced. </a:t>
            </a:r>
          </a:p>
          <a:p>
            <a:r>
              <a:rPr lang="en-US" dirty="0" smtClean="0"/>
              <a:t>I would be mad too if my best friend lied to me about something important.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564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8000" b="1" u="sng" dirty="0" smtClean="0"/>
              <a:t>Question</a:t>
            </a:r>
            <a:endParaRPr lang="en-US" sz="8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b="1" dirty="0" smtClean="0"/>
              <a:t>Definition:  Questioning what happens as you read, searching for reasons behind events and characters actions. </a:t>
            </a:r>
          </a:p>
          <a:p>
            <a:endParaRPr lang="en-US" dirty="0"/>
          </a:p>
          <a:p>
            <a:r>
              <a:rPr lang="en-US" dirty="0" smtClean="0"/>
              <a:t>Why was Paul so upset with his father? </a:t>
            </a:r>
          </a:p>
          <a:p>
            <a:r>
              <a:rPr lang="en-US" dirty="0" smtClean="0"/>
              <a:t>What cause the fire to begin in the first place? </a:t>
            </a:r>
          </a:p>
          <a:p>
            <a:r>
              <a:rPr lang="en-US" dirty="0" smtClean="0"/>
              <a:t>How did Jenna win back her friendship with Gail?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07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8000" b="1" u="sng" dirty="0" smtClean="0"/>
              <a:t>Clarify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Definition:  Stop, Review and </a:t>
            </a:r>
            <a:r>
              <a:rPr lang="en-US" dirty="0" err="1" smtClean="0"/>
              <a:t>Revist</a:t>
            </a:r>
            <a:r>
              <a:rPr lang="en-US" dirty="0" smtClean="0"/>
              <a:t> what you are reading to make sure you understand the story/text. </a:t>
            </a:r>
          </a:p>
          <a:p>
            <a:endParaRPr lang="en-US" dirty="0"/>
          </a:p>
          <a:p>
            <a:r>
              <a:rPr lang="en-US" dirty="0" smtClean="0"/>
              <a:t>Wait…. I thought Justina died…. Let me go back and reread that part to see what really happened. </a:t>
            </a:r>
          </a:p>
          <a:p>
            <a:r>
              <a:rPr lang="en-US" dirty="0" smtClean="0"/>
              <a:t>OOOOOOHHHHH….. I get why she is so upset now.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57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8000" b="1" u="sng" dirty="0" smtClean="0"/>
              <a:t>Evaluate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b="1" dirty="0" smtClean="0"/>
              <a:t>Definition:  Form opinions about what you read during, and after you read.  </a:t>
            </a:r>
          </a:p>
          <a:p>
            <a:endParaRPr lang="en-US" dirty="0"/>
          </a:p>
          <a:p>
            <a:r>
              <a:rPr lang="en-US" dirty="0" smtClean="0"/>
              <a:t>I never knew that someone could go through something like that and be ok.  </a:t>
            </a:r>
          </a:p>
          <a:p>
            <a:r>
              <a:rPr lang="en-US" dirty="0" smtClean="0"/>
              <a:t>Next time I go to tell a lie I might think more about the consequences of my actions.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1226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</TotalTime>
  <Words>283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Reading Strategy Vocab</vt:lpstr>
      <vt:lpstr>Predict</vt:lpstr>
      <vt:lpstr>Visualize  </vt:lpstr>
      <vt:lpstr>Connect </vt:lpstr>
      <vt:lpstr>Question</vt:lpstr>
      <vt:lpstr>Clarify </vt:lpstr>
      <vt:lpstr>Evaluate </vt:lpstr>
    </vt:vector>
  </TitlesOfParts>
  <Company>Neshaminy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Strategy Vocab</dc:title>
  <dc:creator>Bedesem, Cheryl</dc:creator>
  <cp:lastModifiedBy>Bedesem, Cheryl</cp:lastModifiedBy>
  <cp:revision>2</cp:revision>
  <dcterms:created xsi:type="dcterms:W3CDTF">2015-09-09T11:51:41Z</dcterms:created>
  <dcterms:modified xsi:type="dcterms:W3CDTF">2015-09-09T12:04:26Z</dcterms:modified>
</cp:coreProperties>
</file>