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7" r:id="rId6"/>
    <p:sldId id="265" r:id="rId7"/>
    <p:sldId id="266" r:id="rId8"/>
    <p:sldId id="263" r:id="rId9"/>
    <p:sldId id="268" r:id="rId10"/>
    <p:sldId id="264" r:id="rId11"/>
    <p:sldId id="270" r:id="rId12"/>
    <p:sldId id="261" r:id="rId13"/>
    <p:sldId id="269" r:id="rId14"/>
    <p:sldId id="260" r:id="rId15"/>
    <p:sldId id="27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0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5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8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4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374B-4163-4F1B-9F95-7F68A308BF5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82B2-308B-4F37-98CD-2A7BED582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Crash Test Car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011"/>
            <a:ext cx="10515600" cy="4677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Laminated windshields remain in one piece when impacted, preventing penetration of unbelted occupants' heads and maintaining a minimal but adequate transparency for control of the car immediately following a collision. Tempered glass side and rear windows break into granules with minimally sharp edges, rather than splintering into jagged fragments as ordinary glass does.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Cell</a:t>
            </a:r>
            <a:endParaRPr lang="en-US" dirty="0"/>
          </a:p>
        </p:txBody>
      </p:sp>
      <p:pic>
        <p:nvPicPr>
          <p:cNvPr id="2050" name="Picture 2" descr="Image result for safety c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18" y="1825625"/>
            <a:ext cx="58043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3396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Safety Cell - the passenger compartment is reinforced with high strength materials, at places subject to high loads in a crash, in order to maintain a survival space for the vehicle occupants.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Crumple Zones</a:t>
            </a:r>
            <a:endParaRPr lang="en-US" dirty="0"/>
          </a:p>
        </p:txBody>
      </p:sp>
      <p:pic>
        <p:nvPicPr>
          <p:cNvPr id="1026" name="Picture 2" descr="Image result for crumple zon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98" y="1825625"/>
            <a:ext cx="77380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6" y="887639"/>
            <a:ext cx="10515600" cy="36974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Crumple zones absorb and dissipate the force of a collision, displacing and diverting it away from the passenger compartment and reducing the negative acceleration impact force on the vehicle occupants. Vehicles will include a front, rear and maybe side crumple zones too.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Impact Beams</a:t>
            </a:r>
            <a:endParaRPr lang="en-US" dirty="0"/>
          </a:p>
        </p:txBody>
      </p:sp>
      <p:pic>
        <p:nvPicPr>
          <p:cNvPr id="3074" name="Picture 2" descr="Image result for side impact bea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20" y="1825625"/>
            <a:ext cx="77185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76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Side impact protection beams, also called anti-intrusion bars.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Accident prevention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Brakes</a:t>
            </a:r>
          </a:p>
          <a:p>
            <a:r>
              <a:rPr lang="en-US" dirty="0" smtClean="0"/>
              <a:t>Antilock Brakes</a:t>
            </a:r>
          </a:p>
          <a:p>
            <a:r>
              <a:rPr lang="en-US" dirty="0" smtClean="0"/>
              <a:t>Lights</a:t>
            </a:r>
          </a:p>
          <a:p>
            <a:r>
              <a:rPr lang="en-US" dirty="0" smtClean="0"/>
              <a:t>Back up cameras</a:t>
            </a:r>
          </a:p>
          <a:p>
            <a:r>
              <a:rPr lang="en-US" dirty="0" smtClean="0"/>
              <a:t>Mirrors</a:t>
            </a:r>
          </a:p>
          <a:p>
            <a:r>
              <a:rPr lang="en-US" dirty="0" smtClean="0"/>
              <a:t>Lane deviation warnings</a:t>
            </a:r>
          </a:p>
          <a:p>
            <a:r>
              <a:rPr lang="en-US" dirty="0" smtClean="0"/>
              <a:t>Automatic slowdown</a:t>
            </a:r>
          </a:p>
          <a:p>
            <a:r>
              <a:rPr lang="en-US" dirty="0" smtClean="0"/>
              <a:t>Driverless Cars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Statistics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 37,000 people die in road crashes each year</a:t>
            </a:r>
          </a:p>
          <a:p>
            <a:r>
              <a:rPr lang="en-US" dirty="0" smtClean="0"/>
              <a:t>An additional 2.35 million are injured or disabled</a:t>
            </a:r>
          </a:p>
          <a:p>
            <a:r>
              <a:rPr lang="en-US" dirty="0" smtClean="0"/>
              <a:t>Over 1,600 children under 15 years of age die each year</a:t>
            </a:r>
          </a:p>
          <a:p>
            <a:r>
              <a:rPr lang="en-US" dirty="0" smtClean="0"/>
              <a:t>Nearly 8,000 people are killed in crashes involving drivers ages 16-20</a:t>
            </a:r>
          </a:p>
          <a:p>
            <a:r>
              <a:rPr lang="en-US" dirty="0" smtClean="0"/>
              <a:t>Road crashes cost the U.S. $230.6 billion per year, or an average of $820 per person</a:t>
            </a:r>
          </a:p>
          <a:p>
            <a:r>
              <a:rPr lang="en-US" dirty="0" smtClean="0"/>
              <a:t>Road crashes are the single greatest annual cause of death of healthy U.S. citizens traveling abroad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What helps us survive when accident occurs!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Seatbelts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675" y="1690688"/>
            <a:ext cx="8957855" cy="59719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/>
          <a:lstStyle/>
          <a:p>
            <a:r>
              <a:rPr lang="en-US" sz="4000" dirty="0" smtClean="0"/>
              <a:t>Seatbelts limit the forward motion of an occupant, stretch to absorb energy, to lengthen the time of the occupant's negative acceleration in a crash, reducing the loading on the occupants body. They prevent occupants being ejected from the vehicle and ensure that they are in the correct position for the operation of the airbags.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Airbags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634" y="1872803"/>
            <a:ext cx="7467796" cy="45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63184"/>
          </a:xfrm>
        </p:spPr>
        <p:txBody>
          <a:bodyPr/>
          <a:lstStyle/>
          <a:p>
            <a:r>
              <a:rPr lang="en-US" dirty="0" smtClean="0"/>
              <a:t>Airbags inflate to cushion the impact of a vehicle occupant with various parts of the vehicle's interior. The most important being the prevention of direct impact of the driver's head with the steering wheel and door pillar.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Laminated </a:t>
            </a:r>
            <a:r>
              <a:rPr lang="en-US" smtClean="0"/>
              <a:t>Windshield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137" y="1795204"/>
            <a:ext cx="6129965" cy="40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363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Crash Test Car</vt:lpstr>
      <vt:lpstr>Accident prevention</vt:lpstr>
      <vt:lpstr>Statistics</vt:lpstr>
      <vt:lpstr>What helps us survive when accident occurs!</vt:lpstr>
      <vt:lpstr>Seatbelts</vt:lpstr>
      <vt:lpstr>PowerPoint Presentation</vt:lpstr>
      <vt:lpstr>Airbags</vt:lpstr>
      <vt:lpstr>Airbags inflate to cushion the impact of a vehicle occupant with various parts of the vehicle's interior. The most important being the prevention of direct impact of the driver's head with the steering wheel and door pillar. </vt:lpstr>
      <vt:lpstr>Laminated Windshield</vt:lpstr>
      <vt:lpstr>Laminated windshields remain in one piece when impacted, preventing penetration of unbelted occupants' heads and maintaining a minimal but adequate transparency for control of the car immediately following a collision. Tempered glass side and rear windows break into granules with minimally sharp edges, rather than splintering into jagged fragments as ordinary glass does. </vt:lpstr>
      <vt:lpstr>Safety Cell</vt:lpstr>
      <vt:lpstr>Safety Cell - the passenger compartment is reinforced with high strength materials, at places subject to high loads in a crash, in order to maintain a survival space for the vehicle occupants. </vt:lpstr>
      <vt:lpstr>Crumple Zones</vt:lpstr>
      <vt:lpstr>Crumple zones absorb and dissipate the force of a collision, displacing and diverting it away from the passenger compartment and reducing the negative acceleration impact force on the vehicle occupants. Vehicles will include a front, rear and maybe side crumple zones too. </vt:lpstr>
      <vt:lpstr>Side Impact Beams</vt:lpstr>
      <vt:lpstr>Side impact protection beams, also called anti-intrusion bars. 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Test Car</dc:title>
  <dc:creator>Wert, David</dc:creator>
  <cp:lastModifiedBy>Wert, David</cp:lastModifiedBy>
  <cp:revision>7</cp:revision>
  <dcterms:created xsi:type="dcterms:W3CDTF">2018-05-01T12:44:43Z</dcterms:created>
  <dcterms:modified xsi:type="dcterms:W3CDTF">2018-05-04T15:22:22Z</dcterms:modified>
</cp:coreProperties>
</file>