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051" y="-15054"/>
            <a:ext cx="16301874" cy="1222210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947" y="4274727"/>
            <a:ext cx="10358612" cy="2926759"/>
          </a:xfrm>
        </p:spPr>
        <p:txBody>
          <a:bodyPr anchor="b">
            <a:noAutofit/>
          </a:bodyPr>
          <a:lstStyle>
            <a:lvl1pPr algn="r"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47" y="7201483"/>
            <a:ext cx="10358612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9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4"/>
            <a:ext cx="11284825" cy="6050844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3" y="7947378"/>
            <a:ext cx="11284825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73" y="1083733"/>
            <a:ext cx="10794990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57465" y="6457245"/>
            <a:ext cx="9635207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7947378"/>
            <a:ext cx="11284827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58154" y="1405116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95910" y="5131655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28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3434645"/>
            <a:ext cx="11284827" cy="4614151"/>
          </a:xfrm>
        </p:spPr>
        <p:txBody>
          <a:bodyPr anchor="b">
            <a:normAutofit/>
          </a:bodyPr>
          <a:lstStyle>
            <a:lvl1pPr algn="l">
              <a:defRPr sz="782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73" y="1083733"/>
            <a:ext cx="10794990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728" y="7134578"/>
            <a:ext cx="11284828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58154" y="1405116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995910" y="5131655"/>
            <a:ext cx="813012" cy="103960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90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42" y="1083733"/>
            <a:ext cx="11273716" cy="5373511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3728" y="7134578"/>
            <a:ext cx="11284828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accent1"/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6333" y="1083734"/>
            <a:ext cx="1740110" cy="9335913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731" y="1083734"/>
            <a:ext cx="9235602" cy="933591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4801544"/>
            <a:ext cx="11284827" cy="3247255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1" y="8048796"/>
            <a:ext cx="11284827" cy="1529600"/>
          </a:xfrm>
        </p:spPr>
        <p:txBody>
          <a:bodyPr anchor="t"/>
          <a:lstStyle>
            <a:lvl1pPr marL="0" indent="0" algn="l">
              <a:buNone/>
              <a:defRPr sz="35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5" cy="2348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3734" y="3841047"/>
            <a:ext cx="5489972" cy="689915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8585" y="3841050"/>
            <a:ext cx="5489973" cy="6899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44"/>
            </a:lvl2pPr>
            <a:lvl3pPr>
              <a:defRPr sz="248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3" cy="23480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2" y="3841747"/>
            <a:ext cx="5494528" cy="1024466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732" y="4866216"/>
            <a:ext cx="5494528" cy="587398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4027" y="3841747"/>
            <a:ext cx="5494528" cy="1024466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74027" y="4866216"/>
            <a:ext cx="5494528" cy="587398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4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1083733"/>
            <a:ext cx="11284825" cy="2348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1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1" y="2664185"/>
            <a:ext cx="4960324" cy="2272828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934" y="915423"/>
            <a:ext cx="6019621" cy="982477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1" y="4937012"/>
            <a:ext cx="4960324" cy="4594576"/>
          </a:xfrm>
        </p:spPr>
        <p:txBody>
          <a:bodyPr>
            <a:normAutofit/>
          </a:bodyPr>
          <a:lstStyle>
            <a:lvl1pPr marL="0" indent="0">
              <a:buNone/>
              <a:defRPr sz="2489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2" y="8534400"/>
            <a:ext cx="11284825" cy="1007534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3732" y="1083733"/>
            <a:ext cx="11284825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732" y="9541934"/>
            <a:ext cx="11284825" cy="119826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052" y="-15054"/>
            <a:ext cx="16301876" cy="122221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3733" y="1083733"/>
            <a:ext cx="11284823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2" y="3841050"/>
            <a:ext cx="11284825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9347" y="10740202"/>
            <a:ext cx="12162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9EB3-FC10-4461-93AE-2251892CD222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3732" y="10740202"/>
            <a:ext cx="821861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202" y="10740202"/>
            <a:ext cx="911356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31EF554B-F097-434C-A5B8-C275C0E41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812810" rtl="0" eaLnBrk="1" latinLnBrk="0" hangingPunct="1">
        <a:spcBef>
          <a:spcPct val="0"/>
        </a:spcBef>
        <a:buNone/>
        <a:defRPr sz="6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09608" indent="-609608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320817" indent="-508006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032025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84483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65764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447045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28326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09607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908886" indent="-406405" algn="l" defTabSz="812810" rtl="0" eaLnBrk="1" latinLnBrk="0" hangingPunct="1">
        <a:spcBef>
          <a:spcPts val="177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8128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5PtqSvwyNs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Q8asRFB4n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_0P9S4F4Kp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Environmental Movement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Three Mile Island Changes Public Opinion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President Carter and his wife toured the reactor to reassure people but public concern grew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dirty="0"/>
              <a:t>Most Americans opposed nuclear power plants so the government stopped building them.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2" y="7720794"/>
            <a:ext cx="4822798" cy="3899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09" y="7720794"/>
            <a:ext cx="6076577" cy="38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Government Action Vs. 5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Amendment Rights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Conservatives said the laws violated people’s property rights.</a:t>
            </a:r>
          </a:p>
          <a:p>
            <a:r>
              <a:rPr lang="en-US" sz="3600" dirty="0"/>
              <a:t>Industry leaders argued environmental regulations would limit businesses and jobs.</a:t>
            </a:r>
          </a:p>
          <a:p>
            <a:r>
              <a:rPr lang="en-US" sz="3600" dirty="0"/>
              <a:t>Some people opposed environmental regulations.</a:t>
            </a:r>
          </a:p>
          <a:p>
            <a:r>
              <a:rPr lang="en-US" sz="3600" dirty="0"/>
              <a:t>Americans were divided about what the government should do to protect the environment.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60" y="8452022"/>
            <a:ext cx="5109623" cy="40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742" y="179938"/>
            <a:ext cx="5306258" cy="3625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8" y="702129"/>
            <a:ext cx="11284823" cy="2348089"/>
          </a:xfrm>
        </p:spPr>
        <p:txBody>
          <a:bodyPr>
            <a:normAutofit/>
          </a:bodyPr>
          <a:lstStyle/>
          <a:p>
            <a:r>
              <a:rPr lang="en-US" sz="8800" dirty="0" smtClean="0"/>
              <a:t>Background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83" y="3050218"/>
            <a:ext cx="11284825" cy="68991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1920’s Progressives worked to conserve public lands and parks</a:t>
            </a:r>
          </a:p>
          <a:p>
            <a:r>
              <a:rPr lang="en-US" sz="3600" dirty="0" smtClean="0"/>
              <a:t>Few worried about the ill effects of industrialization</a:t>
            </a:r>
          </a:p>
          <a:p>
            <a:r>
              <a:rPr lang="en-US" sz="3600" dirty="0" smtClean="0"/>
              <a:t>London’s Great Smog – a blanket of deadly smog, caused by coal fires caused the death of over 12,000 people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315" y="6881833"/>
            <a:ext cx="6379750" cy="50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Silent Spring Launches a Movement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Toxic Waste – poisonous byproduct of human activity</a:t>
            </a:r>
          </a:p>
          <a:p>
            <a:r>
              <a:rPr lang="en-US" sz="4000" dirty="0" smtClean="0"/>
              <a:t>Silent Spring -</a:t>
            </a:r>
            <a:r>
              <a:rPr lang="en-US" altLang="en-US" sz="4000" dirty="0"/>
              <a:t> book </a:t>
            </a:r>
            <a:r>
              <a:rPr lang="en-US" altLang="en-US" sz="4000" dirty="0" smtClean="0"/>
              <a:t>by Rachel Carson about </a:t>
            </a:r>
            <a:r>
              <a:rPr lang="en-US" altLang="en-US" sz="4000" dirty="0"/>
              <a:t>the deadly impact of pesticides on animals and the </a:t>
            </a:r>
            <a:r>
              <a:rPr lang="en-US" altLang="en-US" sz="4000" dirty="0" smtClean="0"/>
              <a:t>environment</a:t>
            </a:r>
          </a:p>
          <a:p>
            <a:r>
              <a:rPr lang="en-US" altLang="en-US" sz="4000" dirty="0" smtClean="0"/>
              <a:t>Forced </a:t>
            </a:r>
            <a:r>
              <a:rPr lang="en-US" altLang="en-US" sz="4000" dirty="0"/>
              <a:t>Congress to ban the pesticide </a:t>
            </a:r>
            <a:r>
              <a:rPr lang="en-US" altLang="en-US" sz="4000" dirty="0" smtClean="0"/>
              <a:t>DDT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081" y="6629349"/>
            <a:ext cx="4110853" cy="4110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38" y="8185836"/>
            <a:ext cx="5447957" cy="400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Cuyahoga River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1" y="2728942"/>
            <a:ext cx="11284825" cy="6899152"/>
          </a:xfrm>
        </p:spPr>
        <p:txBody>
          <a:bodyPr/>
          <a:lstStyle/>
          <a:p>
            <a:r>
              <a:rPr lang="en-US" altLang="en-US" sz="4000" dirty="0"/>
              <a:t>In 1969, fire ignited the </a:t>
            </a:r>
            <a:r>
              <a:rPr lang="en-US" altLang="en-US" sz="4000" dirty="0" smtClean="0"/>
              <a:t>sludge-filled </a:t>
            </a:r>
            <a:r>
              <a:rPr lang="en-US" altLang="en-US" sz="4000" dirty="0"/>
              <a:t>Cuyahoga River in Ohio.</a:t>
            </a:r>
            <a:endParaRPr lang="en-US" altLang="en-US" sz="4000" dirty="0">
              <a:solidFill>
                <a:srgbClr val="FF0000"/>
              </a:solidFill>
            </a:endParaRPr>
          </a:p>
          <a:p>
            <a:r>
              <a:rPr lang="en-US" altLang="en-US" sz="4000" dirty="0">
                <a:solidFill>
                  <a:schemeClr val="tx1"/>
                </a:solidFill>
              </a:rPr>
              <a:t>Carson’s book and the Cuyahoga River fire caused growing concern about the environment</a:t>
            </a:r>
            <a:r>
              <a:rPr lang="en-US" altLang="en-US" sz="4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dirty="0">
                <a:solidFill>
                  <a:srgbClr val="0033CC"/>
                </a:solidFill>
                <a:hlinkClick r:id="rId2"/>
              </a:rPr>
              <a:t>https://www.youtube.com/watch?v=5PtqSvwyNsQ</a:t>
            </a:r>
            <a:endParaRPr lang="en-US" altLang="en-US" dirty="0">
              <a:solidFill>
                <a:srgbClr val="0033CC"/>
              </a:solidFill>
            </a:endParaRPr>
          </a:p>
          <a:p>
            <a:endParaRPr lang="en-US" alt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86" y="7191633"/>
            <a:ext cx="7500553" cy="5000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64" y="7191633"/>
            <a:ext cx="6562983" cy="50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Earth Day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456" y="2808265"/>
            <a:ext cx="11284825" cy="6899152"/>
          </a:xfrm>
        </p:spPr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</a:rPr>
              <a:t>Twenty million Americans participated in the first Earth Day on April 22, 1970</a:t>
            </a:r>
            <a:r>
              <a:rPr lang="en-US" altLang="en-US" sz="4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4400" dirty="0" smtClean="0">
                <a:solidFill>
                  <a:schemeClr val="tx1"/>
                </a:solidFill>
              </a:rPr>
              <a:t>Nationwide </a:t>
            </a:r>
            <a:r>
              <a:rPr lang="en-US" altLang="en-US" sz="4400" dirty="0">
                <a:solidFill>
                  <a:schemeClr val="tx1"/>
                </a:solidFill>
              </a:rPr>
              <a:t>protest to focus attention on environmental concerns and to move this issue into the mainstream political arena</a:t>
            </a:r>
          </a:p>
          <a:p>
            <a:endParaRPr lang="en-US" dirty="0"/>
          </a:p>
        </p:txBody>
      </p:sp>
      <p:pic>
        <p:nvPicPr>
          <p:cNvPr id="4" name="Picture 16" descr="hsus_ch30_s4_earth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46" y="5156354"/>
            <a:ext cx="6096000" cy="593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6" y="7749402"/>
            <a:ext cx="9391135" cy="39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3" y="490609"/>
            <a:ext cx="11284823" cy="2348089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Environmental Legislation in the 1970’s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1" y="2838698"/>
            <a:ext cx="11284825" cy="6899152"/>
          </a:xfrm>
        </p:spPr>
        <p:txBody>
          <a:bodyPr>
            <a:noAutofit/>
          </a:bodyPr>
          <a:lstStyle/>
          <a:p>
            <a:r>
              <a:rPr lang="en-US" sz="4400" dirty="0" smtClean="0"/>
              <a:t>President Nixon recognized need to clean up the environment</a:t>
            </a:r>
          </a:p>
          <a:p>
            <a:r>
              <a:rPr lang="en-US" sz="4400" dirty="0" smtClean="0"/>
              <a:t>Environmental Protection Agency (1970)</a:t>
            </a:r>
          </a:p>
          <a:p>
            <a:r>
              <a:rPr lang="en-US" sz="4400" dirty="0" smtClean="0"/>
              <a:t>Clean Air Act – limit emissions from factories and autos</a:t>
            </a:r>
          </a:p>
          <a:p>
            <a:r>
              <a:rPr lang="en-US" sz="4400" dirty="0" smtClean="0"/>
              <a:t>Clean Water Act – limit water pollution by industry and agriculture</a:t>
            </a:r>
          </a:p>
          <a:p>
            <a:r>
              <a:rPr lang="en-US" sz="4400" dirty="0" smtClean="0"/>
              <a:t>Endangered Species Act</a:t>
            </a:r>
          </a:p>
          <a:p>
            <a:r>
              <a:rPr lang="en-US" sz="4400" dirty="0" smtClean="0"/>
              <a:t>Nuclear Regulatory Commission – created under Ford, safe handling of nuclear materials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026" y="5186787"/>
            <a:ext cx="4170777" cy="41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EPA Investigates Love Canal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1" y="2901936"/>
            <a:ext cx="11284825" cy="6899152"/>
          </a:xfrm>
        </p:spPr>
        <p:txBody>
          <a:bodyPr/>
          <a:lstStyle/>
          <a:p>
            <a:r>
              <a:rPr lang="en-US" sz="4000" dirty="0" smtClean="0"/>
              <a:t>late 1970s investigators discovered toxic wastes in Love Canal, New York.</a:t>
            </a:r>
          </a:p>
          <a:p>
            <a:r>
              <a:rPr lang="en-US" sz="4000" dirty="0" smtClean="0"/>
              <a:t>Residents of the area had unusually high rates of cancer and birth defects</a:t>
            </a:r>
          </a:p>
          <a:p>
            <a:r>
              <a:rPr lang="en-US" altLang="en-US" dirty="0" smtClean="0">
                <a:solidFill>
                  <a:srgbClr val="0033CC"/>
                </a:solidFill>
                <a:hlinkClick r:id="rId2"/>
              </a:rPr>
              <a:t>https</a:t>
            </a:r>
            <a:r>
              <a:rPr lang="en-US" altLang="en-US" dirty="0">
                <a:solidFill>
                  <a:srgbClr val="0033CC"/>
                </a:solidFill>
                <a:hlinkClick r:id="rId2"/>
              </a:rPr>
              <a:t>://www.youtube.com/watch?v=sQ8asRFB4nQ</a:t>
            </a:r>
            <a:endParaRPr lang="en-US" alt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575" y="6686297"/>
            <a:ext cx="6522514" cy="4932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7" y="6686297"/>
            <a:ext cx="6232003" cy="49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Superfund Clean up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83733" y="2570205"/>
            <a:ext cx="7402262" cy="8169997"/>
          </a:xfrm>
        </p:spPr>
        <p:txBody>
          <a:bodyPr/>
          <a:lstStyle/>
          <a:p>
            <a:r>
              <a:rPr lang="en-US" sz="4400" dirty="0"/>
              <a:t>This contamination prompted Congress to establish a Superfund to clean up </a:t>
            </a:r>
            <a:br>
              <a:rPr lang="en-US" sz="4400" dirty="0"/>
            </a:br>
            <a:r>
              <a:rPr lang="en-US" sz="4400" dirty="0"/>
              <a:t>toxic </a:t>
            </a:r>
            <a:r>
              <a:rPr lang="en-US" sz="4400" dirty="0" smtClean="0"/>
              <a:t>waste</a:t>
            </a:r>
            <a:endParaRPr lang="en-US" sz="4400" dirty="0"/>
          </a:p>
          <a:p>
            <a:r>
              <a:rPr lang="en-US" sz="4400" dirty="0"/>
              <a:t>As of February 27, 2014, there were 1322 Superfund sites on the National Priorities List in the United States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94" y="2102310"/>
            <a:ext cx="7765123" cy="4334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3733" y="2817341"/>
            <a:ext cx="771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06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Meltdown at Three Mile Island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76" y="3074931"/>
            <a:ext cx="11284825" cy="6899152"/>
          </a:xfrm>
        </p:spPr>
        <p:txBody>
          <a:bodyPr/>
          <a:lstStyle/>
          <a:p>
            <a:r>
              <a:rPr lang="en-US" sz="4000" dirty="0" smtClean="0"/>
              <a:t>1979, A </a:t>
            </a:r>
            <a:r>
              <a:rPr lang="en-US" sz="4000" dirty="0"/>
              <a:t>nuclear reactor at Three Mile Island malfunctioned, causing its core to start melting</a:t>
            </a:r>
            <a:r>
              <a:rPr lang="en-US" sz="4000" dirty="0" smtClean="0"/>
              <a:t>.</a:t>
            </a:r>
            <a:endParaRPr lang="en-US" sz="4000" dirty="0"/>
          </a:p>
          <a:p>
            <a:r>
              <a:rPr lang="en-US" sz="4000" dirty="0"/>
              <a:t>Authorities declared a state of emergency because there was a possibility that the reactor would release radioactive gas.</a:t>
            </a:r>
          </a:p>
          <a:p>
            <a:r>
              <a:rPr lang="en-US" sz="4000" dirty="0"/>
              <a:t>Authorities then shut down the </a:t>
            </a:r>
            <a:r>
              <a:rPr lang="en-US" sz="4000" dirty="0" smtClean="0"/>
              <a:t>reactor</a:t>
            </a:r>
          </a:p>
          <a:p>
            <a:r>
              <a:rPr lang="en-US" altLang="en-US" dirty="0">
                <a:solidFill>
                  <a:srgbClr val="0033CC"/>
                </a:solidFill>
                <a:hlinkClick r:id="rId2"/>
              </a:rPr>
              <a:t>https://www.youtube.com/watch?v=_</a:t>
            </a:r>
            <a:r>
              <a:rPr lang="en-US" altLang="en-US" dirty="0" smtClean="0">
                <a:solidFill>
                  <a:srgbClr val="0033CC"/>
                </a:solidFill>
                <a:hlinkClick r:id="rId2"/>
              </a:rPr>
              <a:t>0P9S4F4KpQ</a:t>
            </a:r>
            <a:endParaRPr lang="en-US" altLang="en-US" dirty="0" smtClean="0">
              <a:solidFill>
                <a:srgbClr val="0033CC"/>
              </a:solidFill>
            </a:endParaRPr>
          </a:p>
          <a:p>
            <a:endParaRPr lang="en-US" altLang="en-US" dirty="0">
              <a:solidFill>
                <a:srgbClr val="0033CC"/>
              </a:solidFill>
            </a:endParaRPr>
          </a:p>
          <a:p>
            <a:endParaRPr lang="en-US" altLang="en-US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758" y="7117491"/>
            <a:ext cx="5835242" cy="452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5971</TotalTime>
  <Words>387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The Environmental Movement</vt:lpstr>
      <vt:lpstr>Background</vt:lpstr>
      <vt:lpstr>Silent Spring Launches a Movement</vt:lpstr>
      <vt:lpstr>Cuyahoga River</vt:lpstr>
      <vt:lpstr>Earth Day</vt:lpstr>
      <vt:lpstr>Environmental Legislation in the 1970’s</vt:lpstr>
      <vt:lpstr>EPA Investigates Love Canal</vt:lpstr>
      <vt:lpstr>Superfund Clean up</vt:lpstr>
      <vt:lpstr>Meltdown at Three Mile Island</vt:lpstr>
      <vt:lpstr>Three Mile Island Changes Public Opinion</vt:lpstr>
      <vt:lpstr>Government Action Vs. 5th Amendment Rights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Bluett, Brian</dc:creator>
  <cp:lastModifiedBy>Bluett, Brian</cp:lastModifiedBy>
  <cp:revision>17</cp:revision>
  <dcterms:created xsi:type="dcterms:W3CDTF">2017-02-17T15:51:40Z</dcterms:created>
  <dcterms:modified xsi:type="dcterms:W3CDTF">2017-02-21T19:22:45Z</dcterms:modified>
</cp:coreProperties>
</file>