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8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8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8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4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8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159A-E071-4094-A7E8-E11D91E8511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3C8C-06F8-47D2-BD0E-BAC23FDA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smtClean="0">
                <a:solidFill>
                  <a:schemeClr val="hlink"/>
                </a:solidFill>
              </a:rPr>
              <a:t>WHAT IS PSYCHOLOGY?</a:t>
            </a:r>
            <a:endParaRPr lang="en-US" altLang="en-US" sz="3600" b="1">
              <a:solidFill>
                <a:schemeClr val="hlin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17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3999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41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22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55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67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72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786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Neshaminy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Markey, Erin</dc:creator>
  <cp:lastModifiedBy>Houser, Kathleen</cp:lastModifiedBy>
  <cp:revision>1</cp:revision>
  <cp:lastPrinted>2017-09-05T19:20:15Z</cp:lastPrinted>
  <dcterms:created xsi:type="dcterms:W3CDTF">2015-09-08T18:27:14Z</dcterms:created>
  <dcterms:modified xsi:type="dcterms:W3CDTF">2017-09-05T19:20:56Z</dcterms:modified>
</cp:coreProperties>
</file>