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159A-E071-4094-A7E8-E11D91E85117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3C8C-06F8-47D2-BD0E-BAC23FDA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080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159A-E071-4094-A7E8-E11D91E85117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3C8C-06F8-47D2-BD0E-BAC23FDA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586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159A-E071-4094-A7E8-E11D91E85117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3C8C-06F8-47D2-BD0E-BAC23FDA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693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159A-E071-4094-A7E8-E11D91E85117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3C8C-06F8-47D2-BD0E-BAC23FDA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289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159A-E071-4094-A7E8-E11D91E85117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3C8C-06F8-47D2-BD0E-BAC23FDA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159A-E071-4094-A7E8-E11D91E85117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3C8C-06F8-47D2-BD0E-BAC23FDA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943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159A-E071-4094-A7E8-E11D91E85117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3C8C-06F8-47D2-BD0E-BAC23FDA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121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159A-E071-4094-A7E8-E11D91E85117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3C8C-06F8-47D2-BD0E-BAC23FDA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205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159A-E071-4094-A7E8-E11D91E85117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3C8C-06F8-47D2-BD0E-BAC23FDA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382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159A-E071-4094-A7E8-E11D91E85117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3C8C-06F8-47D2-BD0E-BAC23FDA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16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159A-E071-4094-A7E8-E11D91E85117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3C8C-06F8-47D2-BD0E-BAC23FDA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257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5159A-E071-4094-A7E8-E11D91E85117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73C8C-06F8-47D2-BD0E-BAC23FDA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31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990600"/>
            <a:ext cx="7772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b="1" smtClean="0">
                <a:solidFill>
                  <a:schemeClr val="hlink"/>
                </a:solidFill>
              </a:rPr>
              <a:t>WHAT IS PSYCHOLOGY?</a:t>
            </a:r>
            <a:endParaRPr lang="en-US" altLang="en-US" sz="3600" b="1">
              <a:solidFill>
                <a:schemeClr val="hlin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3173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143999" cy="678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5416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3223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2556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3674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144000" cy="678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5729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8786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</Words>
  <Application>Microsoft Office PowerPoint</Application>
  <PresentationFormat>On-screen Show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Neshaminy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Markey, Erin</dc:creator>
  <cp:lastModifiedBy>Houser, Kathleen</cp:lastModifiedBy>
  <cp:revision>1</cp:revision>
  <cp:lastPrinted>2017-09-05T19:20:15Z</cp:lastPrinted>
  <dcterms:created xsi:type="dcterms:W3CDTF">2015-09-08T18:27:14Z</dcterms:created>
  <dcterms:modified xsi:type="dcterms:W3CDTF">2017-09-05T19:20:56Z</dcterms:modified>
</cp:coreProperties>
</file>