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3" r:id="rId2"/>
    <p:sldId id="284" r:id="rId3"/>
    <p:sldId id="285" r:id="rId4"/>
    <p:sldId id="292" r:id="rId5"/>
    <p:sldId id="303" r:id="rId6"/>
    <p:sldId id="299" r:id="rId7"/>
    <p:sldId id="300" r:id="rId8"/>
    <p:sldId id="291" r:id="rId9"/>
    <p:sldId id="294" r:id="rId10"/>
    <p:sldId id="309" r:id="rId11"/>
    <p:sldId id="256" r:id="rId12"/>
    <p:sldId id="308" r:id="rId13"/>
    <p:sldId id="297" r:id="rId14"/>
    <p:sldId id="304" r:id="rId15"/>
    <p:sldId id="307"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F0000"/>
    <a:srgbClr val="8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08935A-CDFF-4FBA-850D-B9B1434F584E}" v="2" dt="2025-03-04T17:44:38.3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40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Aloon, Steve" userId="db202ca8-9bc3-430d-ac22-89de6dd889d8" providerId="ADAL" clId="{848DE510-6EB0-46A5-B659-D65431762507}"/>
    <pc:docChg chg="modSld">
      <pc:chgData name="McAloon, Steve" userId="db202ca8-9bc3-430d-ac22-89de6dd889d8" providerId="ADAL" clId="{848DE510-6EB0-46A5-B659-D65431762507}" dt="2023-08-08T13:19:06.582" v="0" actId="1076"/>
      <pc:docMkLst>
        <pc:docMk/>
      </pc:docMkLst>
      <pc:sldChg chg="modSp mod">
        <pc:chgData name="McAloon, Steve" userId="db202ca8-9bc3-430d-ac22-89de6dd889d8" providerId="ADAL" clId="{848DE510-6EB0-46A5-B659-D65431762507}" dt="2023-08-08T13:19:06.582" v="0" actId="1076"/>
        <pc:sldMkLst>
          <pc:docMk/>
          <pc:sldMk cId="1516234398" sldId="283"/>
        </pc:sldMkLst>
      </pc:sldChg>
    </pc:docChg>
  </pc:docChgLst>
  <pc:docChgLst>
    <pc:chgData name="McAloon, Steve" userId="db202ca8-9bc3-430d-ac22-89de6dd889d8" providerId="ADAL" clId="{FB6FC8FF-EDB1-4D9E-B223-F8EC174016B2}"/>
    <pc:docChg chg="custSel modSld">
      <pc:chgData name="McAloon, Steve" userId="db202ca8-9bc3-430d-ac22-89de6dd889d8" providerId="ADAL" clId="{FB6FC8FF-EDB1-4D9E-B223-F8EC174016B2}" dt="2023-03-02T16:17:34.438" v="903" actId="20577"/>
      <pc:docMkLst>
        <pc:docMk/>
      </pc:docMkLst>
      <pc:sldChg chg="modSp mod">
        <pc:chgData name="McAloon, Steve" userId="db202ca8-9bc3-430d-ac22-89de6dd889d8" providerId="ADAL" clId="{FB6FC8FF-EDB1-4D9E-B223-F8EC174016B2}" dt="2023-03-02T16:17:34.438" v="903" actId="20577"/>
        <pc:sldMkLst>
          <pc:docMk/>
          <pc:sldMk cId="1516234398" sldId="283"/>
        </pc:sldMkLst>
      </pc:sldChg>
      <pc:sldChg chg="modSp mod">
        <pc:chgData name="McAloon, Steve" userId="db202ca8-9bc3-430d-ac22-89de6dd889d8" providerId="ADAL" clId="{FB6FC8FF-EDB1-4D9E-B223-F8EC174016B2}" dt="2023-03-01T15:18:24.726" v="60" actId="20577"/>
        <pc:sldMkLst>
          <pc:docMk/>
          <pc:sldMk cId="149312105" sldId="285"/>
        </pc:sldMkLst>
      </pc:sldChg>
      <pc:sldChg chg="modSp modAnim">
        <pc:chgData name="McAloon, Steve" userId="db202ca8-9bc3-430d-ac22-89de6dd889d8" providerId="ADAL" clId="{FB6FC8FF-EDB1-4D9E-B223-F8EC174016B2}" dt="2023-03-02T16:07:08.919" v="282" actId="20577"/>
        <pc:sldMkLst>
          <pc:docMk/>
          <pc:sldMk cId="513545062" sldId="292"/>
        </pc:sldMkLst>
      </pc:sldChg>
      <pc:sldChg chg="modSp">
        <pc:chgData name="McAloon, Steve" userId="db202ca8-9bc3-430d-ac22-89de6dd889d8" providerId="ADAL" clId="{FB6FC8FF-EDB1-4D9E-B223-F8EC174016B2}" dt="2023-03-02T12:31:21.715" v="66" actId="20577"/>
        <pc:sldMkLst>
          <pc:docMk/>
          <pc:sldMk cId="2658022498" sldId="303"/>
        </pc:sldMkLst>
      </pc:sldChg>
      <pc:sldChg chg="modSp mod">
        <pc:chgData name="McAloon, Steve" userId="db202ca8-9bc3-430d-ac22-89de6dd889d8" providerId="ADAL" clId="{FB6FC8FF-EDB1-4D9E-B223-F8EC174016B2}" dt="2023-03-02T16:15:55.851" v="856" actId="20577"/>
        <pc:sldMkLst>
          <pc:docMk/>
          <pc:sldMk cId="2441331902" sldId="304"/>
        </pc:sldMkLst>
      </pc:sldChg>
      <pc:sldChg chg="modSp mod">
        <pc:chgData name="McAloon, Steve" userId="db202ca8-9bc3-430d-ac22-89de6dd889d8" providerId="ADAL" clId="{FB6FC8FF-EDB1-4D9E-B223-F8EC174016B2}" dt="2023-03-01T15:19:14.650" v="62" actId="14100"/>
        <pc:sldMkLst>
          <pc:docMk/>
          <pc:sldMk cId="2535299625" sldId="305"/>
        </pc:sldMkLst>
      </pc:sldChg>
      <pc:sldChg chg="addSp delSp modSp mod delAnim modAnim">
        <pc:chgData name="McAloon, Steve" userId="db202ca8-9bc3-430d-ac22-89de6dd889d8" providerId="ADAL" clId="{FB6FC8FF-EDB1-4D9E-B223-F8EC174016B2}" dt="2023-02-22T18:41:38.414" v="58" actId="1076"/>
        <pc:sldMkLst>
          <pc:docMk/>
          <pc:sldMk cId="2613316757" sldId="306"/>
        </pc:sldMkLst>
      </pc:sldChg>
    </pc:docChg>
  </pc:docChgLst>
  <pc:docChgLst>
    <pc:chgData name="McAloon, Steve" userId="db202ca8-9bc3-430d-ac22-89de6dd889d8" providerId="ADAL" clId="{B1CE8CBB-F8ED-4C97-B63F-5BF0D88D0EF3}"/>
    <pc:docChg chg="undo custSel addSld modSld">
      <pc:chgData name="McAloon, Steve" userId="db202ca8-9bc3-430d-ac22-89de6dd889d8" providerId="ADAL" clId="{B1CE8CBB-F8ED-4C97-B63F-5BF0D88D0EF3}" dt="2024-03-11T18:42:39.898" v="1554" actId="1076"/>
      <pc:docMkLst>
        <pc:docMk/>
      </pc:docMkLst>
      <pc:sldChg chg="addSp delSp modSp mod setBg">
        <pc:chgData name="McAloon, Steve" userId="db202ca8-9bc3-430d-ac22-89de6dd889d8" providerId="ADAL" clId="{B1CE8CBB-F8ED-4C97-B63F-5BF0D88D0EF3}" dt="2024-03-11T18:42:39.898" v="1554" actId="1076"/>
        <pc:sldMkLst>
          <pc:docMk/>
          <pc:sldMk cId="4029694862" sldId="256"/>
        </pc:sldMkLst>
      </pc:sldChg>
      <pc:sldChg chg="modSp mod">
        <pc:chgData name="McAloon, Steve" userId="db202ca8-9bc3-430d-ac22-89de6dd889d8" providerId="ADAL" clId="{B1CE8CBB-F8ED-4C97-B63F-5BF0D88D0EF3}" dt="2024-02-14T17:12:58.477" v="53" actId="20577"/>
        <pc:sldMkLst>
          <pc:docMk/>
          <pc:sldMk cId="1516234398" sldId="283"/>
        </pc:sldMkLst>
      </pc:sldChg>
      <pc:sldChg chg="modSp">
        <pc:chgData name="McAloon, Steve" userId="db202ca8-9bc3-430d-ac22-89de6dd889d8" providerId="ADAL" clId="{B1CE8CBB-F8ED-4C97-B63F-5BF0D88D0EF3}" dt="2024-03-07T16:28:15.314" v="1431" actId="20577"/>
        <pc:sldMkLst>
          <pc:docMk/>
          <pc:sldMk cId="513545062" sldId="292"/>
        </pc:sldMkLst>
      </pc:sldChg>
      <pc:sldChg chg="modSp mod">
        <pc:chgData name="McAloon, Steve" userId="db202ca8-9bc3-430d-ac22-89de6dd889d8" providerId="ADAL" clId="{B1CE8CBB-F8ED-4C97-B63F-5BF0D88D0EF3}" dt="2024-03-07T16:31:28.247" v="1524" actId="20577"/>
        <pc:sldMkLst>
          <pc:docMk/>
          <pc:sldMk cId="2441331902" sldId="304"/>
        </pc:sldMkLst>
      </pc:sldChg>
      <pc:sldChg chg="modSp mod">
        <pc:chgData name="McAloon, Steve" userId="db202ca8-9bc3-430d-ac22-89de6dd889d8" providerId="ADAL" clId="{B1CE8CBB-F8ED-4C97-B63F-5BF0D88D0EF3}" dt="2024-03-06T20:30:50.873" v="1419" actId="20577"/>
        <pc:sldMkLst>
          <pc:docMk/>
          <pc:sldMk cId="2535299625" sldId="305"/>
        </pc:sldMkLst>
      </pc:sldChg>
      <pc:sldChg chg="addSp delSp modSp mod">
        <pc:chgData name="McAloon, Steve" userId="db202ca8-9bc3-430d-ac22-89de6dd889d8" providerId="ADAL" clId="{B1CE8CBB-F8ED-4C97-B63F-5BF0D88D0EF3}" dt="2024-03-07T16:32:14.409" v="1553" actId="14100"/>
        <pc:sldMkLst>
          <pc:docMk/>
          <pc:sldMk cId="1364262686" sldId="307"/>
        </pc:sldMkLst>
      </pc:sldChg>
      <pc:sldChg chg="addSp modSp new mod setBg">
        <pc:chgData name="McAloon, Steve" userId="db202ca8-9bc3-430d-ac22-89de6dd889d8" providerId="ADAL" clId="{B1CE8CBB-F8ED-4C97-B63F-5BF0D88D0EF3}" dt="2024-03-07T16:30:18.252" v="1447" actId="14100"/>
        <pc:sldMkLst>
          <pc:docMk/>
          <pc:sldMk cId="3717042877" sldId="308"/>
        </pc:sldMkLst>
      </pc:sldChg>
    </pc:docChg>
  </pc:docChgLst>
  <pc:docChgLst>
    <pc:chgData name="McAloon, Steve" userId="db202ca8-9bc3-430d-ac22-89de6dd889d8" providerId="ADAL" clId="{653C4B70-0246-4F67-9BCB-6A721E28269C}"/>
    <pc:docChg chg="custSel modSld">
      <pc:chgData name="McAloon, Steve" userId="db202ca8-9bc3-430d-ac22-89de6dd889d8" providerId="ADAL" clId="{653C4B70-0246-4F67-9BCB-6A721E28269C}" dt="2023-02-01T15:15:32.871" v="159" actId="313"/>
      <pc:docMkLst>
        <pc:docMk/>
      </pc:docMkLst>
      <pc:sldChg chg="modSp mod">
        <pc:chgData name="McAloon, Steve" userId="db202ca8-9bc3-430d-ac22-89de6dd889d8" providerId="ADAL" clId="{653C4B70-0246-4F67-9BCB-6A721E28269C}" dt="2023-02-01T15:15:32.871" v="159" actId="313"/>
        <pc:sldMkLst>
          <pc:docMk/>
          <pc:sldMk cId="1516234398" sldId="283"/>
        </pc:sldMkLst>
      </pc:sldChg>
    </pc:docChg>
  </pc:docChgLst>
  <pc:docChgLst>
    <pc:chgData name="McAloon, Steve" userId="db202ca8-9bc3-430d-ac22-89de6dd889d8" providerId="ADAL" clId="{BB4E85CD-9A5C-4E92-A81C-1AB3761158BE}"/>
    <pc:docChg chg="modSld">
      <pc:chgData name="McAloon, Steve" userId="db202ca8-9bc3-430d-ac22-89de6dd889d8" providerId="ADAL" clId="{BB4E85CD-9A5C-4E92-A81C-1AB3761158BE}" dt="2022-03-08T18:43:51.949" v="456" actId="20577"/>
      <pc:docMkLst>
        <pc:docMk/>
      </pc:docMkLst>
      <pc:sldChg chg="modSp">
        <pc:chgData name="McAloon, Steve" userId="db202ca8-9bc3-430d-ac22-89de6dd889d8" providerId="ADAL" clId="{BB4E85CD-9A5C-4E92-A81C-1AB3761158BE}" dt="2022-03-08T18:43:51.949" v="456" actId="20577"/>
        <pc:sldMkLst>
          <pc:docMk/>
          <pc:sldMk cId="1516234398" sldId="283"/>
        </pc:sldMkLst>
      </pc:sldChg>
      <pc:sldChg chg="modSp">
        <pc:chgData name="McAloon, Steve" userId="db202ca8-9bc3-430d-ac22-89de6dd889d8" providerId="ADAL" clId="{BB4E85CD-9A5C-4E92-A81C-1AB3761158BE}" dt="2022-03-08T14:31:29.235" v="178" actId="20577"/>
        <pc:sldMkLst>
          <pc:docMk/>
          <pc:sldMk cId="2535299625" sldId="305"/>
        </pc:sldMkLst>
      </pc:sldChg>
    </pc:docChg>
  </pc:docChgLst>
  <pc:docChgLst>
    <pc:chgData name="McAloon, Steve" userId="db202ca8-9bc3-430d-ac22-89de6dd889d8" providerId="ADAL" clId="{F85446E9-976B-4FE8-B527-A216EACD7F4F}"/>
    <pc:docChg chg="modSld">
      <pc:chgData name="McAloon, Steve" userId="db202ca8-9bc3-430d-ac22-89de6dd889d8" providerId="ADAL" clId="{F85446E9-976B-4FE8-B527-A216EACD7F4F}" dt="2024-03-11T18:32:22.408" v="0" actId="20577"/>
      <pc:docMkLst>
        <pc:docMk/>
      </pc:docMkLst>
      <pc:sldChg chg="modSp mod">
        <pc:chgData name="McAloon, Steve" userId="db202ca8-9bc3-430d-ac22-89de6dd889d8" providerId="ADAL" clId="{F85446E9-976B-4FE8-B527-A216EACD7F4F}" dt="2024-03-11T18:32:22.408" v="0" actId="20577"/>
        <pc:sldMkLst>
          <pc:docMk/>
          <pc:sldMk cId="1516234398" sldId="283"/>
        </pc:sldMkLst>
      </pc:sldChg>
    </pc:docChg>
  </pc:docChgLst>
  <pc:docChgLst>
    <pc:chgData name="McAloon, Steve" userId="db202ca8-9bc3-430d-ac22-89de6dd889d8" providerId="ADAL" clId="{127FE8C3-DEB0-4B39-9CF4-B57A5155D3F6}"/>
    <pc:docChg chg="undo custSel modSld">
      <pc:chgData name="McAloon, Steve" userId="db202ca8-9bc3-430d-ac22-89de6dd889d8" providerId="ADAL" clId="{127FE8C3-DEB0-4B39-9CF4-B57A5155D3F6}" dt="2022-03-08T12:57:41.240" v="1309" actId="122"/>
      <pc:docMkLst>
        <pc:docMk/>
      </pc:docMkLst>
      <pc:sldChg chg="modSp">
        <pc:chgData name="McAloon, Steve" userId="db202ca8-9bc3-430d-ac22-89de6dd889d8" providerId="ADAL" clId="{127FE8C3-DEB0-4B39-9CF4-B57A5155D3F6}" dt="2022-03-08T12:57:41.240" v="1309" actId="122"/>
        <pc:sldMkLst>
          <pc:docMk/>
          <pc:sldMk cId="2535299625" sldId="305"/>
        </pc:sldMkLst>
      </pc:sldChg>
    </pc:docChg>
  </pc:docChgLst>
  <pc:docChgLst>
    <pc:chgData name="McAloon, Steve" userId="db202ca8-9bc3-430d-ac22-89de6dd889d8" providerId="ADAL" clId="{5CD500D1-9409-4DEC-8789-1CFB63EE710E}"/>
    <pc:docChg chg="delSld modSld">
      <pc:chgData name="McAloon, Steve" userId="db202ca8-9bc3-430d-ac22-89de6dd889d8" providerId="ADAL" clId="{5CD500D1-9409-4DEC-8789-1CFB63EE710E}" dt="2023-03-02T21:48:21.982" v="1" actId="2696"/>
      <pc:docMkLst>
        <pc:docMk/>
      </pc:docMkLst>
      <pc:sldChg chg="modSp mod">
        <pc:chgData name="McAloon, Steve" userId="db202ca8-9bc3-430d-ac22-89de6dd889d8" providerId="ADAL" clId="{5CD500D1-9409-4DEC-8789-1CFB63EE710E}" dt="2023-03-02T21:44:43.739" v="0" actId="1076"/>
        <pc:sldMkLst>
          <pc:docMk/>
          <pc:sldMk cId="1516234398" sldId="283"/>
        </pc:sldMkLst>
      </pc:sldChg>
      <pc:sldChg chg="del">
        <pc:chgData name="McAloon, Steve" userId="db202ca8-9bc3-430d-ac22-89de6dd889d8" providerId="ADAL" clId="{5CD500D1-9409-4DEC-8789-1CFB63EE710E}" dt="2023-03-02T21:48:21.982" v="1" actId="2696"/>
        <pc:sldMkLst>
          <pc:docMk/>
          <pc:sldMk cId="2613316757" sldId="306"/>
        </pc:sldMkLst>
      </pc:sldChg>
    </pc:docChg>
  </pc:docChgLst>
  <pc:docChgLst>
    <pc:chgData name="McAloon, Steve" userId="db202ca8-9bc3-430d-ac22-89de6dd889d8" providerId="ADAL" clId="{C71B8898-E854-4A83-B198-4C2C2FEC1F1D}"/>
    <pc:docChg chg="custSel modSld">
      <pc:chgData name="McAloon, Steve" userId="db202ca8-9bc3-430d-ac22-89de6dd889d8" providerId="ADAL" clId="{C71B8898-E854-4A83-B198-4C2C2FEC1F1D}" dt="2025-01-09T16:22:22.037" v="136" actId="20577"/>
      <pc:docMkLst>
        <pc:docMk/>
      </pc:docMkLst>
      <pc:sldChg chg="addSp delSp modSp mod">
        <pc:chgData name="McAloon, Steve" userId="db202ca8-9bc3-430d-ac22-89de6dd889d8" providerId="ADAL" clId="{C71B8898-E854-4A83-B198-4C2C2FEC1F1D}" dt="2025-01-09T16:20:25.298" v="119" actId="14100"/>
        <pc:sldMkLst>
          <pc:docMk/>
          <pc:sldMk cId="4029694862" sldId="256"/>
        </pc:sldMkLst>
      </pc:sldChg>
      <pc:sldChg chg="modSp mod">
        <pc:chgData name="McAloon, Steve" userId="db202ca8-9bc3-430d-ac22-89de6dd889d8" providerId="ADAL" clId="{C71B8898-E854-4A83-B198-4C2C2FEC1F1D}" dt="2025-01-09T16:18:27.022" v="108" actId="20577"/>
        <pc:sldMkLst>
          <pc:docMk/>
          <pc:sldMk cId="1516234398" sldId="283"/>
        </pc:sldMkLst>
        <pc:spChg chg="mod">
          <ac:chgData name="McAloon, Steve" userId="db202ca8-9bc3-430d-ac22-89de6dd889d8" providerId="ADAL" clId="{C71B8898-E854-4A83-B198-4C2C2FEC1F1D}" dt="2025-01-09T16:18:27.022" v="108" actId="20577"/>
          <ac:spMkLst>
            <pc:docMk/>
            <pc:sldMk cId="1516234398" sldId="283"/>
            <ac:spMk id="4" creationId="{00000000-0000-0000-0000-000000000000}"/>
          </ac:spMkLst>
        </pc:spChg>
      </pc:sldChg>
      <pc:sldChg chg="modSp">
        <pc:chgData name="McAloon, Steve" userId="db202ca8-9bc3-430d-ac22-89de6dd889d8" providerId="ADAL" clId="{C71B8898-E854-4A83-B198-4C2C2FEC1F1D}" dt="2025-01-09T16:18:37.393" v="111" actId="20577"/>
        <pc:sldMkLst>
          <pc:docMk/>
          <pc:sldMk cId="513545062" sldId="292"/>
        </pc:sldMkLst>
        <pc:spChg chg="mod">
          <ac:chgData name="McAloon, Steve" userId="db202ca8-9bc3-430d-ac22-89de6dd889d8" providerId="ADAL" clId="{C71B8898-E854-4A83-B198-4C2C2FEC1F1D}" dt="2025-01-09T16:18:37.393" v="111" actId="20577"/>
          <ac:spMkLst>
            <pc:docMk/>
            <pc:sldMk cId="513545062" sldId="292"/>
            <ac:spMk id="2" creationId="{00000000-0000-0000-0000-000000000000}"/>
          </ac:spMkLst>
        </pc:spChg>
      </pc:sldChg>
      <pc:sldChg chg="modSp mod">
        <pc:chgData name="McAloon, Steve" userId="db202ca8-9bc3-430d-ac22-89de6dd889d8" providerId="ADAL" clId="{C71B8898-E854-4A83-B198-4C2C2FEC1F1D}" dt="2025-01-09T16:22:22.037" v="136" actId="20577"/>
        <pc:sldMkLst>
          <pc:docMk/>
          <pc:sldMk cId="2441331902" sldId="304"/>
        </pc:sldMkLst>
        <pc:spChg chg="mod">
          <ac:chgData name="McAloon, Steve" userId="db202ca8-9bc3-430d-ac22-89de6dd889d8" providerId="ADAL" clId="{C71B8898-E854-4A83-B198-4C2C2FEC1F1D}" dt="2025-01-09T16:22:22.037" v="136" actId="20577"/>
          <ac:spMkLst>
            <pc:docMk/>
            <pc:sldMk cId="2441331902" sldId="304"/>
            <ac:spMk id="6" creationId="{00000000-0000-0000-0000-000000000000}"/>
          </ac:spMkLst>
        </pc:spChg>
      </pc:sldChg>
      <pc:sldChg chg="addSp delSp modSp mod">
        <pc:chgData name="McAloon, Steve" userId="db202ca8-9bc3-430d-ac22-89de6dd889d8" providerId="ADAL" clId="{C71B8898-E854-4A83-B198-4C2C2FEC1F1D}" dt="2025-01-09T16:21:16.002" v="123" actId="14100"/>
        <pc:sldMkLst>
          <pc:docMk/>
          <pc:sldMk cId="3717042877" sldId="308"/>
        </pc:sldMkLst>
      </pc:sldChg>
    </pc:docChg>
  </pc:docChgLst>
  <pc:docChgLst>
    <pc:chgData name="McAloon, Steve" userId="db202ca8-9bc3-430d-ac22-89de6dd889d8" providerId="ADAL" clId="{E0796C2D-FFFD-4411-B102-439031BF1C5E}"/>
    <pc:docChg chg="custSel modSld">
      <pc:chgData name="McAloon, Steve" userId="db202ca8-9bc3-430d-ac22-89de6dd889d8" providerId="ADAL" clId="{E0796C2D-FFFD-4411-B102-439031BF1C5E}" dt="2023-02-01T14:57:00.318" v="95" actId="1076"/>
      <pc:docMkLst>
        <pc:docMk/>
      </pc:docMkLst>
      <pc:sldChg chg="addSp delSp modSp mod">
        <pc:chgData name="McAloon, Steve" userId="db202ca8-9bc3-430d-ac22-89de6dd889d8" providerId="ADAL" clId="{E0796C2D-FFFD-4411-B102-439031BF1C5E}" dt="2023-02-01T14:57:00.318" v="95" actId="1076"/>
        <pc:sldMkLst>
          <pc:docMk/>
          <pc:sldMk cId="4029694862" sldId="256"/>
        </pc:sldMkLst>
      </pc:sldChg>
      <pc:sldChg chg="modSp mod">
        <pc:chgData name="McAloon, Steve" userId="db202ca8-9bc3-430d-ac22-89de6dd889d8" providerId="ADAL" clId="{E0796C2D-FFFD-4411-B102-439031BF1C5E}" dt="2023-02-01T14:55:48.219" v="81" actId="20577"/>
        <pc:sldMkLst>
          <pc:docMk/>
          <pc:sldMk cId="1516234398" sldId="283"/>
        </pc:sldMkLst>
      </pc:sldChg>
      <pc:sldChg chg="modSp modAnim">
        <pc:chgData name="McAloon, Steve" userId="db202ca8-9bc3-430d-ac22-89de6dd889d8" providerId="ADAL" clId="{E0796C2D-FFFD-4411-B102-439031BF1C5E}" dt="2023-02-01T14:56:02.099" v="86" actId="20577"/>
        <pc:sldMkLst>
          <pc:docMk/>
          <pc:sldMk cId="2658022498" sldId="303"/>
        </pc:sldMkLst>
      </pc:sldChg>
    </pc:docChg>
  </pc:docChgLst>
  <pc:docChgLst>
    <pc:chgData name="McAloon, Steve" userId="db202ca8-9bc3-430d-ac22-89de6dd889d8" providerId="ADAL" clId="{9608935A-CDFF-4FBA-850D-B9B1434F584E}"/>
    <pc:docChg chg="custSel addSld delSld modSld">
      <pc:chgData name="McAloon, Steve" userId="db202ca8-9bc3-430d-ac22-89de6dd889d8" providerId="ADAL" clId="{9608935A-CDFF-4FBA-850D-B9B1434F584E}" dt="2025-03-05T11:21:03.401" v="22" actId="20577"/>
      <pc:docMkLst>
        <pc:docMk/>
      </pc:docMkLst>
      <pc:sldChg chg="addSp delSp modSp mod">
        <pc:chgData name="McAloon, Steve" userId="db202ca8-9bc3-430d-ac22-89de6dd889d8" providerId="ADAL" clId="{9608935A-CDFF-4FBA-850D-B9B1434F584E}" dt="2025-03-04T13:47:37.577" v="8" actId="14100"/>
        <pc:sldMkLst>
          <pc:docMk/>
          <pc:sldMk cId="4029694862" sldId="256"/>
        </pc:sldMkLst>
        <pc:picChg chg="add del mod">
          <ac:chgData name="McAloon, Steve" userId="db202ca8-9bc3-430d-ac22-89de6dd889d8" providerId="ADAL" clId="{9608935A-CDFF-4FBA-850D-B9B1434F584E}" dt="2025-03-04T13:47:12.258" v="5" actId="478"/>
          <ac:picMkLst>
            <pc:docMk/>
            <pc:sldMk cId="4029694862" sldId="256"/>
            <ac:picMk id="3" creationId="{51E63A85-DDFE-BF5E-6D7E-E27484F68F25}"/>
          </ac:picMkLst>
        </pc:picChg>
        <pc:picChg chg="add mod">
          <ac:chgData name="McAloon, Steve" userId="db202ca8-9bc3-430d-ac22-89de6dd889d8" providerId="ADAL" clId="{9608935A-CDFF-4FBA-850D-B9B1434F584E}" dt="2025-03-04T13:47:37.577" v="8" actId="14100"/>
          <ac:picMkLst>
            <pc:docMk/>
            <pc:sldMk cId="4029694862" sldId="256"/>
            <ac:picMk id="4" creationId="{B0089C8B-4257-8BD7-9E0C-61FC2EFF53AF}"/>
          </ac:picMkLst>
        </pc:picChg>
      </pc:sldChg>
      <pc:sldChg chg="modSp mod">
        <pc:chgData name="McAloon, Steve" userId="db202ca8-9bc3-430d-ac22-89de6dd889d8" providerId="ADAL" clId="{9608935A-CDFF-4FBA-850D-B9B1434F584E}" dt="2025-03-05T11:21:03.401" v="22" actId="20577"/>
        <pc:sldMkLst>
          <pc:docMk/>
          <pc:sldMk cId="2441331902" sldId="304"/>
        </pc:sldMkLst>
        <pc:spChg chg="mod">
          <ac:chgData name="McAloon, Steve" userId="db202ca8-9bc3-430d-ac22-89de6dd889d8" providerId="ADAL" clId="{9608935A-CDFF-4FBA-850D-B9B1434F584E}" dt="2025-03-05T11:21:03.401" v="22" actId="20577"/>
          <ac:spMkLst>
            <pc:docMk/>
            <pc:sldMk cId="2441331902" sldId="304"/>
            <ac:spMk id="6" creationId="{00000000-0000-0000-0000-000000000000}"/>
          </ac:spMkLst>
        </pc:spChg>
      </pc:sldChg>
      <pc:sldChg chg="del">
        <pc:chgData name="McAloon, Steve" userId="db202ca8-9bc3-430d-ac22-89de6dd889d8" providerId="ADAL" clId="{9608935A-CDFF-4FBA-850D-B9B1434F584E}" dt="2025-03-04T17:44:42.932" v="19" actId="2696"/>
        <pc:sldMkLst>
          <pc:docMk/>
          <pc:sldMk cId="2535299625" sldId="305"/>
        </pc:sldMkLst>
      </pc:sldChg>
      <pc:sldChg chg="addSp delSp modSp add del mod setBg delDesignElem">
        <pc:chgData name="McAloon, Steve" userId="db202ca8-9bc3-430d-ac22-89de6dd889d8" providerId="ADAL" clId="{9608935A-CDFF-4FBA-850D-B9B1434F584E}" dt="2025-03-04T17:44:11.169" v="17"/>
        <pc:sldMkLst>
          <pc:docMk/>
          <pc:sldMk cId="3717042877" sldId="308"/>
        </pc:sldMkLst>
        <pc:spChg chg="add mod">
          <ac:chgData name="McAloon, Steve" userId="db202ca8-9bc3-430d-ac22-89de6dd889d8" providerId="ADAL" clId="{9608935A-CDFF-4FBA-850D-B9B1434F584E}" dt="2025-03-04T13:48:07.394" v="14" actId="122"/>
          <ac:spMkLst>
            <pc:docMk/>
            <pc:sldMk cId="3717042877" sldId="308"/>
            <ac:spMk id="3" creationId="{191B24D5-2469-BD06-3BA0-021BD2219A24}"/>
          </ac:spMkLst>
        </pc:spChg>
        <pc:spChg chg="del">
          <ac:chgData name="McAloon, Steve" userId="db202ca8-9bc3-430d-ac22-89de6dd889d8" providerId="ADAL" clId="{9608935A-CDFF-4FBA-850D-B9B1434F584E}" dt="2025-03-04T17:44:11.169" v="17"/>
          <ac:spMkLst>
            <pc:docMk/>
            <pc:sldMk cId="3717042877" sldId="308"/>
            <ac:spMk id="8" creationId="{F3060C83-F051-4F0E-ABAD-AA0DFC48B218}"/>
          </ac:spMkLst>
        </pc:spChg>
        <pc:spChg chg="del">
          <ac:chgData name="McAloon, Steve" userId="db202ca8-9bc3-430d-ac22-89de6dd889d8" providerId="ADAL" clId="{9608935A-CDFF-4FBA-850D-B9B1434F584E}" dt="2025-03-04T17:44:11.169" v="17"/>
          <ac:spMkLst>
            <pc:docMk/>
            <pc:sldMk cId="3717042877" sldId="308"/>
            <ac:spMk id="10" creationId="{83C98ABE-055B-441F-B07E-44F97F083C39}"/>
          </ac:spMkLst>
        </pc:spChg>
        <pc:spChg chg="del">
          <ac:chgData name="McAloon, Steve" userId="db202ca8-9bc3-430d-ac22-89de6dd889d8" providerId="ADAL" clId="{9608935A-CDFF-4FBA-850D-B9B1434F584E}" dt="2025-03-04T17:44:11.169" v="17"/>
          <ac:spMkLst>
            <pc:docMk/>
            <pc:sldMk cId="3717042877" sldId="308"/>
            <ac:spMk id="12" creationId="{29FDB030-9B49-4CED-8CCD-4D99382388AC}"/>
          </ac:spMkLst>
        </pc:spChg>
        <pc:spChg chg="del">
          <ac:chgData name="McAloon, Steve" userId="db202ca8-9bc3-430d-ac22-89de6dd889d8" providerId="ADAL" clId="{9608935A-CDFF-4FBA-850D-B9B1434F584E}" dt="2025-03-04T17:44:11.169" v="17"/>
          <ac:spMkLst>
            <pc:docMk/>
            <pc:sldMk cId="3717042877" sldId="308"/>
            <ac:spMk id="14" creationId="{3783CA14-24A1-485C-8B30-D6A5D87987AD}"/>
          </ac:spMkLst>
        </pc:spChg>
        <pc:spChg chg="del">
          <ac:chgData name="McAloon, Steve" userId="db202ca8-9bc3-430d-ac22-89de6dd889d8" providerId="ADAL" clId="{9608935A-CDFF-4FBA-850D-B9B1434F584E}" dt="2025-03-04T17:44:11.169" v="17"/>
          <ac:spMkLst>
            <pc:docMk/>
            <pc:sldMk cId="3717042877" sldId="308"/>
            <ac:spMk id="16" creationId="{9A97C86A-04D6-40F7-AE84-31AB43E6A846}"/>
          </ac:spMkLst>
        </pc:spChg>
        <pc:spChg chg="del">
          <ac:chgData name="McAloon, Steve" userId="db202ca8-9bc3-430d-ac22-89de6dd889d8" providerId="ADAL" clId="{9608935A-CDFF-4FBA-850D-B9B1434F584E}" dt="2025-03-04T17:44:11.169" v="17"/>
          <ac:spMkLst>
            <pc:docMk/>
            <pc:sldMk cId="3717042877" sldId="308"/>
            <ac:spMk id="18" creationId="{FF9F2414-84E8-453E-B1F3-389FDE8192D9}"/>
          </ac:spMkLst>
        </pc:spChg>
        <pc:spChg chg="del">
          <ac:chgData name="McAloon, Steve" userId="db202ca8-9bc3-430d-ac22-89de6dd889d8" providerId="ADAL" clId="{9608935A-CDFF-4FBA-850D-B9B1434F584E}" dt="2025-03-04T17:44:11.169" v="17"/>
          <ac:spMkLst>
            <pc:docMk/>
            <pc:sldMk cId="3717042877" sldId="308"/>
            <ac:spMk id="20" creationId="{3ECA69A1-7536-43AC-85EF-C7106179F5ED}"/>
          </ac:spMkLst>
        </pc:spChg>
        <pc:picChg chg="del">
          <ac:chgData name="McAloon, Steve" userId="db202ca8-9bc3-430d-ac22-89de6dd889d8" providerId="ADAL" clId="{9608935A-CDFF-4FBA-850D-B9B1434F584E}" dt="2025-03-04T13:47:43.203" v="9" actId="478"/>
          <ac:picMkLst>
            <pc:docMk/>
            <pc:sldMk cId="3717042877" sldId="308"/>
            <ac:picMk id="4" creationId="{198EA8C9-777F-5F71-08ED-5D75B7D0FF85}"/>
          </ac:picMkLst>
        </pc:picChg>
      </pc:sldChg>
      <pc:sldChg chg="add">
        <pc:chgData name="McAloon, Steve" userId="db202ca8-9bc3-430d-ac22-89de6dd889d8" providerId="ADAL" clId="{9608935A-CDFF-4FBA-850D-B9B1434F584E}" dt="2025-03-04T17:44:38.357" v="18"/>
        <pc:sldMkLst>
          <pc:docMk/>
          <pc:sldMk cId="1545717415" sldId="30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C09098E0-F1F2-4440-89D3-88F9C5AA06F4}" type="datetimeFigureOut">
              <a:rPr lang="en-US"/>
              <a:pPr>
                <a:defRPr/>
              </a:pPr>
              <a:t>3/5/2025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319982D9-A6ED-460E-BD9B-AD19729B6595}" type="slidenum">
              <a:rPr lang="en-US"/>
              <a:pPr>
                <a:defRPr/>
              </a:pPr>
              <a:t>‹#›</a:t>
            </a:fld>
            <a:endParaRPr lang="en-US"/>
          </a:p>
        </p:txBody>
      </p:sp>
    </p:spTree>
    <p:extLst>
      <p:ext uri="{BB962C8B-B14F-4D97-AF65-F5344CB8AC3E}">
        <p14:creationId xmlns:p14="http://schemas.microsoft.com/office/powerpoint/2010/main" val="2252720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a:p>
        </p:txBody>
      </p:sp>
      <p:sp>
        <p:nvSpPr>
          <p:cNvPr id="4" name="Slide Number Placeholder 3"/>
          <p:cNvSpPr>
            <a:spLocks noGrp="1"/>
          </p:cNvSpPr>
          <p:nvPr>
            <p:ph type="sldNum" sz="quarter" idx="10"/>
          </p:nvPr>
        </p:nvSpPr>
        <p:spPr/>
        <p:txBody>
          <a:bodyPr/>
          <a:lstStyle/>
          <a:p>
            <a:pPr>
              <a:defRPr/>
            </a:pPr>
            <a:fld id="{319982D9-A6ED-460E-BD9B-AD19729B6595}" type="slidenum">
              <a:rPr lang="en-US" smtClean="0"/>
              <a:pPr>
                <a:defRPr/>
              </a:pPr>
              <a:t>3</a:t>
            </a:fld>
            <a:endParaRPr lang="en-US"/>
          </a:p>
        </p:txBody>
      </p:sp>
    </p:spTree>
    <p:extLst>
      <p:ext uri="{BB962C8B-B14F-4D97-AF65-F5344CB8AC3E}">
        <p14:creationId xmlns:p14="http://schemas.microsoft.com/office/powerpoint/2010/main" val="3377081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41EE480-43E4-4797-AE58-2F0C1EF08380}" type="datetimeFigureOut">
              <a:rPr lang="en-US"/>
              <a:pPr>
                <a:defRPr/>
              </a:pPr>
              <a:t>3/5/2025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F0927D-9B05-4B91-83A1-3E119A25E4C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AEDEC2-C297-43D4-8214-76ABE5938A38}" type="datetimeFigureOut">
              <a:rPr lang="en-US"/>
              <a:pPr>
                <a:defRPr/>
              </a:pPr>
              <a:t>3/5/2025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9FF12F-5AA9-41A7-B654-F3D36ECE828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991A8A7-D987-4712-BC33-4D22A5B76E7C}" type="datetimeFigureOut">
              <a:rPr lang="en-US"/>
              <a:pPr>
                <a:defRPr/>
              </a:pPr>
              <a:t>3/5/2025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B6FCD2-78A8-47BF-877F-5AD8C137FC5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8FFFD8F-8F2B-4A34-8159-E481E3E1EF78}" type="datetimeFigureOut">
              <a:rPr lang="en-US"/>
              <a:pPr>
                <a:defRPr/>
              </a:pPr>
              <a:t>3/5/2025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40323F-0BA6-4AC3-878A-7AA6D49DE17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D73D902-3330-46C5-8CB8-4DC18CDD562F}" type="datetimeFigureOut">
              <a:rPr lang="en-US"/>
              <a:pPr>
                <a:defRPr/>
              </a:pPr>
              <a:t>3/5/2025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CCE604-96C2-48AC-A16D-DD1849213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421DB47-4290-4741-8529-EA4E33AB3D66}" type="datetimeFigureOut">
              <a:rPr lang="en-US"/>
              <a:pPr>
                <a:defRPr/>
              </a:pPr>
              <a:t>3/5/2025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35268A-5BF0-4A9C-8EF6-BD14DF868C2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7BCFD78-4122-4DCE-AB04-B68F7B7C872F}" type="datetimeFigureOut">
              <a:rPr lang="en-US"/>
              <a:pPr>
                <a:defRPr/>
              </a:pPr>
              <a:t>3/5/2025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E84BA9-C9F3-42D3-97F2-DD60E7553B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5FEC6C7-2B5D-4432-AD2B-70E4844B7A31}" type="datetimeFigureOut">
              <a:rPr lang="en-US"/>
              <a:pPr>
                <a:defRPr/>
              </a:pPr>
              <a:t>3/5/2025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375DDE9-BDF5-48EC-8206-44CCD431EA5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D29B4EF-7E9C-4D12-AD96-0DCC55CCC421}" type="datetimeFigureOut">
              <a:rPr lang="en-US"/>
              <a:pPr>
                <a:defRPr/>
              </a:pPr>
              <a:t>3/5/2025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F8C7B66-4B5F-4200-A335-048A15E8F2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D7A445F-13F6-42C0-A703-53666B82F695}" type="datetimeFigureOut">
              <a:rPr lang="en-US"/>
              <a:pPr>
                <a:defRPr/>
              </a:pPr>
              <a:t>3/5/2025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52BA4B-1694-4CB6-AFA6-AE775DDB80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A9D1A7D-10E8-46E1-86E3-1AFEB04BE7D9}" type="datetimeFigureOut">
              <a:rPr lang="en-US"/>
              <a:pPr>
                <a:defRPr/>
              </a:pPr>
              <a:t>3/5/2025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F19B33-1113-495B-BC2C-CFAB80BA739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7D72054-18CF-4178-B244-92894ACC1729}" type="datetimeFigureOut">
              <a:rPr lang="en-US"/>
              <a:pPr>
                <a:defRPr/>
              </a:pPr>
              <a:t>3/5/2025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51EA96B-000D-4C0D-90E7-EC72F62E8C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hoto4.JPG"/>
          <p:cNvPicPr>
            <a:picLocks noChangeAspect="1"/>
          </p:cNvPicPr>
          <p:nvPr/>
        </p:nvPicPr>
        <p:blipFill>
          <a:blip r:embed="rId2" cstate="print"/>
          <a:stretch>
            <a:fillRect/>
          </a:stretch>
        </p:blipFill>
        <p:spPr>
          <a:xfrm>
            <a:off x="-627581" y="0"/>
            <a:ext cx="11240714" cy="7353300"/>
          </a:xfrm>
          <a:prstGeom prst="rect">
            <a:avLst/>
          </a:prstGeom>
        </p:spPr>
      </p:pic>
      <p:pic>
        <p:nvPicPr>
          <p:cNvPr id="3" name="Picture 2" descr="photo1.JPG"/>
          <p:cNvPicPr>
            <a:picLocks noChangeAspect="1"/>
          </p:cNvPicPr>
          <p:nvPr/>
        </p:nvPicPr>
        <p:blipFill>
          <a:blip r:embed="rId3" cstate="print"/>
          <a:stretch>
            <a:fillRect/>
          </a:stretch>
        </p:blipFill>
        <p:spPr>
          <a:xfrm>
            <a:off x="-609601" y="-1"/>
            <a:ext cx="5320145" cy="3566160"/>
          </a:xfrm>
          <a:prstGeom prst="rect">
            <a:avLst/>
          </a:prstGeom>
        </p:spPr>
      </p:pic>
      <p:pic>
        <p:nvPicPr>
          <p:cNvPr id="5" name="Picture 4" descr="photo1.JPG"/>
          <p:cNvPicPr>
            <a:picLocks/>
          </p:cNvPicPr>
          <p:nvPr/>
        </p:nvPicPr>
        <p:blipFill>
          <a:blip r:embed="rId3" cstate="print"/>
          <a:stretch>
            <a:fillRect/>
          </a:stretch>
        </p:blipFill>
        <p:spPr>
          <a:xfrm flipH="1">
            <a:off x="4724400" y="0"/>
            <a:ext cx="5303520" cy="3566160"/>
          </a:xfrm>
          <a:prstGeom prst="rect">
            <a:avLst/>
          </a:prstGeom>
        </p:spPr>
      </p:pic>
      <p:sp>
        <p:nvSpPr>
          <p:cNvPr id="4" name="Text Box 15"/>
          <p:cNvSpPr txBox="1">
            <a:spLocks noChangeArrowheads="1"/>
          </p:cNvSpPr>
          <p:nvPr/>
        </p:nvSpPr>
        <p:spPr bwMode="auto">
          <a:xfrm>
            <a:off x="812151" y="3197571"/>
            <a:ext cx="8382000" cy="1292662"/>
          </a:xfrm>
          <a:prstGeom prst="rect">
            <a:avLst/>
          </a:prstGeom>
          <a:solidFill>
            <a:schemeClr val="bg1"/>
          </a:solidFill>
          <a:ln w="63500">
            <a:solidFill>
              <a:srgbClr val="000080"/>
            </a:solidFill>
            <a:miter lim="800000"/>
            <a:headEnd/>
            <a:tailEnd/>
          </a:ln>
        </p:spPr>
        <p:txBody>
          <a:bodyPr>
            <a:spAutoFit/>
          </a:bodyPr>
          <a:lstStyle/>
          <a:p>
            <a:pPr algn="ctr">
              <a:spcBef>
                <a:spcPct val="50000"/>
              </a:spcBef>
            </a:pPr>
            <a:r>
              <a:rPr lang="en-US" sz="3600" b="1" dirty="0">
                <a:solidFill>
                  <a:srgbClr val="990000"/>
                </a:solidFill>
              </a:rPr>
              <a:t>NHS/Bucks Senior Year Experience</a:t>
            </a:r>
            <a:endParaRPr lang="en-US" sz="2000" b="1" i="1" dirty="0">
              <a:solidFill>
                <a:srgbClr val="A50021"/>
              </a:solidFill>
            </a:endParaRPr>
          </a:p>
          <a:p>
            <a:pPr algn="ctr">
              <a:spcBef>
                <a:spcPts val="0"/>
              </a:spcBef>
            </a:pPr>
            <a:r>
              <a:rPr lang="en-US" sz="1400" b="1" i="1" dirty="0">
                <a:solidFill>
                  <a:srgbClr val="A50021"/>
                </a:solidFill>
              </a:rPr>
              <a:t>Andrea Dent:  Assistant Director, Dual Enrollment</a:t>
            </a:r>
          </a:p>
          <a:p>
            <a:pPr algn="ctr">
              <a:spcBef>
                <a:spcPts val="0"/>
              </a:spcBef>
            </a:pPr>
            <a:r>
              <a:rPr lang="en-US" sz="1400" b="1" i="1" dirty="0">
                <a:solidFill>
                  <a:srgbClr val="A50021"/>
                </a:solidFill>
              </a:rPr>
              <a:t>Steve McAloon: NHS Assistant Principal</a:t>
            </a:r>
          </a:p>
          <a:p>
            <a:pPr algn="ctr">
              <a:spcBef>
                <a:spcPts val="0"/>
              </a:spcBef>
            </a:pPr>
            <a:endParaRPr lang="en-US" sz="1400" b="1" i="1" dirty="0">
              <a:solidFill>
                <a:srgbClr val="A50021"/>
              </a:solidFill>
            </a:endParaRPr>
          </a:p>
        </p:txBody>
      </p:sp>
    </p:spTree>
    <p:extLst>
      <p:ext uri="{BB962C8B-B14F-4D97-AF65-F5344CB8AC3E}">
        <p14:creationId xmlns:p14="http://schemas.microsoft.com/office/powerpoint/2010/main" val="151623439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6" name="Rectangle 5"/>
          <p:cNvSpPr/>
          <p:nvPr/>
        </p:nvSpPr>
        <p:spPr>
          <a:xfrm>
            <a:off x="419100" y="1261739"/>
            <a:ext cx="8305800" cy="985719"/>
          </a:xfrm>
          <a:prstGeom prst="rect">
            <a:avLst/>
          </a:prstGeom>
        </p:spPr>
        <p:txBody>
          <a:bodyPr wrap="square">
            <a:spAutoFit/>
          </a:bodyPr>
          <a:lstStyle/>
          <a:p>
            <a:pPr marR="0" lvl="0">
              <a:lnSpc>
                <a:spcPct val="107000"/>
              </a:lnSpc>
              <a:spcBef>
                <a:spcPts val="0"/>
              </a:spcBef>
              <a:spcAft>
                <a:spcPts val="0"/>
              </a:spcAft>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Arial" panose="020B0604020202020204" pitchFamily="34" charset="0"/>
              <a:buChar char="•"/>
            </a:pPr>
            <a:endParaRPr lang="en-US" sz="240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13D12D1-F7AC-41BA-86AC-5D26425E6901}"/>
              </a:ext>
            </a:extLst>
          </p:cNvPr>
          <p:cNvGraphicFramePr>
            <a:graphicFrameLocks noGrp="1"/>
          </p:cNvGraphicFramePr>
          <p:nvPr/>
        </p:nvGraphicFramePr>
        <p:xfrm>
          <a:off x="0" y="1215188"/>
          <a:ext cx="9143999" cy="5642811"/>
        </p:xfrm>
        <a:graphic>
          <a:graphicData uri="http://schemas.openxmlformats.org/drawingml/2006/table">
            <a:tbl>
              <a:tblPr firstRow="1" bandRow="1">
                <a:tableStyleId>{5C22544A-7EE6-4342-B048-85BDC9FD1C3A}</a:tableStyleId>
              </a:tblPr>
              <a:tblGrid>
                <a:gridCol w="4491789">
                  <a:extLst>
                    <a:ext uri="{9D8B030D-6E8A-4147-A177-3AD203B41FA5}">
                      <a16:colId xmlns:a16="http://schemas.microsoft.com/office/drawing/2014/main" val="1301459800"/>
                    </a:ext>
                  </a:extLst>
                </a:gridCol>
                <a:gridCol w="4652210">
                  <a:extLst>
                    <a:ext uri="{9D8B030D-6E8A-4147-A177-3AD203B41FA5}">
                      <a16:colId xmlns:a16="http://schemas.microsoft.com/office/drawing/2014/main" val="782486083"/>
                    </a:ext>
                  </a:extLst>
                </a:gridCol>
              </a:tblGrid>
              <a:tr h="384070">
                <a:tc gridSpan="2">
                  <a:txBody>
                    <a:bodyPr/>
                    <a:lstStyle/>
                    <a:p>
                      <a:pPr algn="ctr"/>
                      <a:r>
                        <a:rPr lang="en-US" sz="1800" dirty="0"/>
                        <a:t>Typical Fall Course Offerings</a:t>
                      </a:r>
                    </a:p>
                  </a:txBody>
                  <a:tcPr/>
                </a:tc>
                <a:tc hMerge="1">
                  <a:txBody>
                    <a:bodyPr/>
                    <a:lstStyle/>
                    <a:p>
                      <a:endParaRPr dirty="0"/>
                    </a:p>
                  </a:txBody>
                  <a:tcPr/>
                </a:tc>
                <a:extLst>
                  <a:ext uri="{0D108BD9-81ED-4DB2-BD59-A6C34878D82A}">
                    <a16:rowId xmlns:a16="http://schemas.microsoft.com/office/drawing/2014/main" val="1710865142"/>
                  </a:ext>
                </a:extLst>
              </a:tr>
              <a:tr h="5258741">
                <a:tc>
                  <a:txBody>
                    <a:bodyPr/>
                    <a:lstStyle/>
                    <a:p>
                      <a:pPr algn="ctr"/>
                      <a:r>
                        <a:rPr lang="en-US" sz="1200" b="1" dirty="0"/>
                        <a:t>8:00-9:15</a:t>
                      </a:r>
                    </a:p>
                    <a:p>
                      <a:r>
                        <a:rPr lang="en-US" sz="1200" dirty="0"/>
                        <a:t>English Composition I</a:t>
                      </a:r>
                    </a:p>
                    <a:p>
                      <a:r>
                        <a:rPr lang="en-US" sz="1200" dirty="0"/>
                        <a:t>Intro to Adm Criminal Justice</a:t>
                      </a:r>
                    </a:p>
                    <a:p>
                      <a:r>
                        <a:rPr lang="en-US" sz="1200" dirty="0"/>
                        <a:t>Principles of Economics: Macro</a:t>
                      </a:r>
                    </a:p>
                    <a:p>
                      <a:r>
                        <a:rPr lang="en-US" sz="1200" dirty="0"/>
                        <a:t>U.S. History: Modern America</a:t>
                      </a:r>
                    </a:p>
                    <a:p>
                      <a:r>
                        <a:rPr lang="en-US" sz="1200" dirty="0"/>
                        <a:t>Life and Health</a:t>
                      </a:r>
                    </a:p>
                    <a:p>
                      <a:r>
                        <a:rPr lang="en-US" sz="1200" dirty="0"/>
                        <a:t>Nutrition(by </a:t>
                      </a:r>
                      <a:r>
                        <a:rPr lang="en-US" sz="1200" dirty="0" err="1"/>
                        <a:t>Reg'd</a:t>
                      </a:r>
                      <a:r>
                        <a:rPr lang="en-US" sz="1200" dirty="0"/>
                        <a:t> Dietitian)</a:t>
                      </a:r>
                    </a:p>
                    <a:p>
                      <a:r>
                        <a:rPr lang="en-US" sz="1200" dirty="0"/>
                        <a:t>Survey: World Religions</a:t>
                      </a:r>
                    </a:p>
                    <a:p>
                      <a:r>
                        <a:rPr lang="en-US" sz="1200" dirty="0"/>
                        <a:t>Introduction to Business</a:t>
                      </a:r>
                    </a:p>
                    <a:p>
                      <a:r>
                        <a:rPr lang="en-US" sz="1200" dirty="0"/>
                        <a:t>Intro to Psychology</a:t>
                      </a:r>
                    </a:p>
                    <a:p>
                      <a:r>
                        <a:rPr lang="en-US" sz="1200" dirty="0"/>
                        <a:t>Intro to Sociology</a:t>
                      </a:r>
                    </a:p>
                    <a:p>
                      <a:endParaRPr lang="en-US" sz="1200" dirty="0"/>
                    </a:p>
                    <a:p>
                      <a:pPr algn="ctr"/>
                      <a:endParaRPr lang="en-US" sz="1200" b="1" dirty="0"/>
                    </a:p>
                    <a:p>
                      <a:endParaRPr lang="en-US" sz="1200" dirty="0"/>
                    </a:p>
                    <a:p>
                      <a:endParaRPr lang="en-US" sz="1200" dirty="0"/>
                    </a:p>
                  </a:txBody>
                  <a:tcPr/>
                </a:tc>
                <a:tc>
                  <a:txBody>
                    <a:bodyPr/>
                    <a:lstStyle/>
                    <a:p>
                      <a:pPr algn="ctr"/>
                      <a:r>
                        <a:rPr lang="en-US" sz="1200" b="1" dirty="0"/>
                        <a:t>10:50 – 12:05</a:t>
                      </a:r>
                    </a:p>
                    <a:p>
                      <a:r>
                        <a:rPr lang="en-US" sz="1200" dirty="0"/>
                        <a:t>Digital Literacy</a:t>
                      </a:r>
                    </a:p>
                    <a:p>
                      <a:r>
                        <a:rPr lang="en-US" sz="1200" dirty="0"/>
                        <a:t>Communication Theory</a:t>
                      </a:r>
                    </a:p>
                    <a:p>
                      <a:r>
                        <a:rPr lang="en-US" sz="1200" dirty="0"/>
                        <a:t>Effective Speaking</a:t>
                      </a:r>
                    </a:p>
                    <a:p>
                      <a:r>
                        <a:rPr lang="en-US" sz="1200" dirty="0"/>
                        <a:t>English Composition I</a:t>
                      </a:r>
                    </a:p>
                    <a:p>
                      <a:r>
                        <a:rPr lang="en-US" sz="1200" dirty="0"/>
                        <a:t>Introduction to Theater</a:t>
                      </a:r>
                    </a:p>
                    <a:p>
                      <a:r>
                        <a:rPr lang="en-US" sz="1200" dirty="0"/>
                        <a:t>Principles of Economics: Macro</a:t>
                      </a:r>
                    </a:p>
                    <a:p>
                      <a:r>
                        <a:rPr lang="en-US" sz="1200" dirty="0"/>
                        <a:t>Global History: Ancient/</a:t>
                      </a:r>
                      <a:r>
                        <a:rPr lang="en-US" sz="1200" dirty="0" err="1"/>
                        <a:t>Mediev</a:t>
                      </a:r>
                      <a:endParaRPr lang="en-US" sz="1200" dirty="0"/>
                    </a:p>
                    <a:p>
                      <a:r>
                        <a:rPr lang="en-US" sz="1200" dirty="0"/>
                        <a:t>History of the Holocaust</a:t>
                      </a:r>
                    </a:p>
                    <a:p>
                      <a:r>
                        <a:rPr lang="en-US" sz="1200" dirty="0"/>
                        <a:t>U.S. History: Modern America</a:t>
                      </a:r>
                    </a:p>
                    <a:p>
                      <a:r>
                        <a:rPr lang="en-US" sz="1200" dirty="0"/>
                        <a:t>Responding to Emergencies</a:t>
                      </a:r>
                    </a:p>
                    <a:p>
                      <a:r>
                        <a:rPr lang="en-US" sz="1200" dirty="0"/>
                        <a:t>American Lit to 1865</a:t>
                      </a:r>
                    </a:p>
                    <a:p>
                      <a:r>
                        <a:rPr lang="en-US" sz="1200" dirty="0"/>
                        <a:t>Mathematical Concepts I</a:t>
                      </a:r>
                    </a:p>
                    <a:p>
                      <a:r>
                        <a:rPr lang="en-US" sz="1200" dirty="0"/>
                        <a:t>Intermediate Algebra</a:t>
                      </a:r>
                    </a:p>
                    <a:p>
                      <a:r>
                        <a:rPr lang="en-US" sz="1200" dirty="0"/>
                        <a:t>Elementary Statistics</a:t>
                      </a:r>
                    </a:p>
                    <a:p>
                      <a:r>
                        <a:rPr lang="en-US" sz="1200" dirty="0"/>
                        <a:t>Business Calculus</a:t>
                      </a:r>
                    </a:p>
                    <a:p>
                      <a:r>
                        <a:rPr lang="en-US" sz="1200" dirty="0"/>
                        <a:t>Medical Terminology</a:t>
                      </a:r>
                    </a:p>
                    <a:p>
                      <a:r>
                        <a:rPr lang="en-US" sz="1200" dirty="0"/>
                        <a:t>Introduction to Business</a:t>
                      </a:r>
                    </a:p>
                    <a:p>
                      <a:r>
                        <a:rPr lang="en-US" sz="1200" dirty="0"/>
                        <a:t>Business Communication</a:t>
                      </a:r>
                    </a:p>
                    <a:p>
                      <a:r>
                        <a:rPr lang="en-US" sz="1200" dirty="0"/>
                        <a:t>Introduction to Music</a:t>
                      </a:r>
                    </a:p>
                    <a:p>
                      <a:r>
                        <a:rPr lang="en-US" sz="1200" dirty="0"/>
                        <a:t>Introduction to Philosophy</a:t>
                      </a:r>
                    </a:p>
                    <a:p>
                      <a:r>
                        <a:rPr lang="en-US" sz="1200" dirty="0"/>
                        <a:t>Intro to Psychology</a:t>
                      </a:r>
                    </a:p>
                    <a:p>
                      <a:r>
                        <a:rPr lang="en-US" sz="1200" dirty="0"/>
                        <a:t>Intro to Sociology</a:t>
                      </a:r>
                    </a:p>
                    <a:p>
                      <a:r>
                        <a:rPr lang="en-US" sz="1200" dirty="0"/>
                        <a:t>Peoples of America</a:t>
                      </a:r>
                    </a:p>
                    <a:p>
                      <a:r>
                        <a:rPr lang="en-US" sz="1200" dirty="0"/>
                        <a:t>Criminology</a:t>
                      </a:r>
                    </a:p>
                    <a:p>
                      <a:r>
                        <a:rPr lang="en-US" sz="1200" dirty="0"/>
                        <a:t>Elementary Spanish I</a:t>
                      </a:r>
                    </a:p>
                  </a:txBody>
                  <a:tcPr/>
                </a:tc>
                <a:extLst>
                  <a:ext uri="{0D108BD9-81ED-4DB2-BD59-A6C34878D82A}">
                    <a16:rowId xmlns:a16="http://schemas.microsoft.com/office/drawing/2014/main" val="3649405909"/>
                  </a:ext>
                </a:extLst>
              </a:tr>
            </a:tbl>
          </a:graphicData>
        </a:graphic>
      </p:graphicFrame>
    </p:spTree>
    <p:extLst>
      <p:ext uri="{BB962C8B-B14F-4D97-AF65-F5344CB8AC3E}">
        <p14:creationId xmlns:p14="http://schemas.microsoft.com/office/powerpoint/2010/main" val="1545717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0089C8B-4257-8BD7-9E0C-61FC2EFF53AF}"/>
              </a:ext>
            </a:extLst>
          </p:cNvPr>
          <p:cNvPicPr>
            <a:picLocks noChangeAspect="1"/>
          </p:cNvPicPr>
          <p:nvPr/>
        </p:nvPicPr>
        <p:blipFill>
          <a:blip r:embed="rId2"/>
          <a:stretch>
            <a:fillRect/>
          </a:stretch>
        </p:blipFill>
        <p:spPr>
          <a:xfrm>
            <a:off x="613317" y="57150"/>
            <a:ext cx="8019242" cy="6743700"/>
          </a:xfrm>
          <a:prstGeom prst="rect">
            <a:avLst/>
          </a:prstGeom>
        </p:spPr>
      </p:pic>
    </p:spTree>
    <p:extLst>
      <p:ext uri="{BB962C8B-B14F-4D97-AF65-F5344CB8AC3E}">
        <p14:creationId xmlns:p14="http://schemas.microsoft.com/office/powerpoint/2010/main" val="4029694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98EA8C9-777F-5F71-08ED-5D75B7D0FF85}"/>
              </a:ext>
            </a:extLst>
          </p:cNvPr>
          <p:cNvPicPr>
            <a:picLocks noChangeAspect="1"/>
          </p:cNvPicPr>
          <p:nvPr/>
        </p:nvPicPr>
        <p:blipFill>
          <a:blip r:embed="rId2"/>
          <a:stretch>
            <a:fillRect/>
          </a:stretch>
        </p:blipFill>
        <p:spPr>
          <a:xfrm>
            <a:off x="801423" y="2798148"/>
            <a:ext cx="7279318" cy="3251877"/>
          </a:xfrm>
          <a:prstGeom prst="rect">
            <a:avLst/>
          </a:prstGeom>
        </p:spPr>
      </p:pic>
      <p:sp>
        <p:nvSpPr>
          <p:cNvPr id="2" name="Rectangle 1">
            <a:extLst>
              <a:ext uri="{FF2B5EF4-FFF2-40B4-BE49-F238E27FC236}">
                <a16:creationId xmlns:a16="http://schemas.microsoft.com/office/drawing/2014/main" id="{4E6F9842-E308-F93B-6DA1-7817D07828C0}"/>
              </a:ext>
            </a:extLst>
          </p:cNvPr>
          <p:cNvSpPr/>
          <p:nvPr/>
        </p:nvSpPr>
        <p:spPr>
          <a:xfrm>
            <a:off x="304800" y="236123"/>
            <a:ext cx="8534400" cy="2577309"/>
          </a:xfrm>
          <a:prstGeom prst="rect">
            <a:avLst/>
          </a:prstGeom>
        </p:spPr>
        <p:txBody>
          <a:bodyPr wrap="square">
            <a:spAutoFit/>
          </a:bodyPr>
          <a:lstStyle/>
          <a:p>
            <a:pPr marL="0" marR="0" algn="ctr">
              <a:lnSpc>
                <a:spcPct val="107000"/>
              </a:lnSpc>
              <a:spcBef>
                <a:spcPts val="0"/>
              </a:spcBef>
              <a:spcAft>
                <a:spcPts val="800"/>
              </a:spcAft>
            </a:pPr>
            <a:r>
              <a:rPr lang="en-US" sz="2000" b="1" dirty="0">
                <a:latin typeface="Arial" panose="020B0604020202020204" pitchFamily="34" charset="0"/>
                <a:ea typeface="Calibri" panose="020F0502020204030204" pitchFamily="34" charset="0"/>
                <a:cs typeface="Times New Roman" panose="02020603050405020304" pitchFamily="18" charset="0"/>
              </a:rPr>
              <a:t>Neshaminy DE Placement Testing Days @ Testing Center</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Monday, March 31: 8:30am and 12:30pm</a:t>
            </a: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Thursday, April 17: 8:30am and 12:30pm</a:t>
            </a: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Friday, April 18: 8:30 am and 12:30pm</a:t>
            </a:r>
          </a:p>
          <a:p>
            <a:pPr marR="0" lvl="0" algn="ctr">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lvl="0" algn="ctr">
              <a:lnSpc>
                <a:spcPct val="107000"/>
              </a:lnSpc>
              <a:spcBef>
                <a:spcPts val="0"/>
              </a:spcBef>
              <a:spcAft>
                <a:spcPts val="0"/>
              </a:spcAft>
            </a:pPr>
            <a:r>
              <a:rPr lang="en-US" b="1" i="1" dirty="0">
                <a:latin typeface="Arial" panose="020B0604020202020204" pitchFamily="34" charset="0"/>
                <a:ea typeface="Calibri" panose="020F0502020204030204" pitchFamily="34" charset="0"/>
                <a:cs typeface="Times New Roman" panose="02020603050405020304" pitchFamily="18" charset="0"/>
              </a:rPr>
              <a:t>Sign ups will be required to attend one of the above testing days</a:t>
            </a:r>
          </a:p>
          <a:p>
            <a:pPr marR="0" lvl="0" algn="ctr">
              <a:lnSpc>
                <a:spcPct val="107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If you are unable to attend one of these days, walk-in testing is available during the times below:</a:t>
            </a:r>
          </a:p>
        </p:txBody>
      </p:sp>
      <p:sp>
        <p:nvSpPr>
          <p:cNvPr id="3" name="TextBox 2">
            <a:extLst>
              <a:ext uri="{FF2B5EF4-FFF2-40B4-BE49-F238E27FC236}">
                <a16:creationId xmlns:a16="http://schemas.microsoft.com/office/drawing/2014/main" id="{08E36B47-B5CA-01A7-E181-CD3769C10EB8}"/>
              </a:ext>
            </a:extLst>
          </p:cNvPr>
          <p:cNvSpPr txBox="1"/>
          <p:nvPr/>
        </p:nvSpPr>
        <p:spPr>
          <a:xfrm>
            <a:off x="2247559" y="6090063"/>
            <a:ext cx="4648882" cy="646331"/>
          </a:xfrm>
          <a:prstGeom prst="rect">
            <a:avLst/>
          </a:prstGeom>
          <a:noFill/>
        </p:spPr>
        <p:txBody>
          <a:bodyPr wrap="square" rtlCol="0">
            <a:spAutoFit/>
          </a:bodyPr>
          <a:lstStyle/>
          <a:p>
            <a:pPr algn="ctr"/>
            <a:r>
              <a:rPr lang="en-US" dirty="0"/>
              <a:t>275 Swamp Road, </a:t>
            </a:r>
            <a:r>
              <a:rPr lang="en-US" dirty="0">
                <a:latin typeface="Arial" panose="020B0604020202020204" pitchFamily="34" charset="0"/>
                <a:cs typeface="Times New Roman" panose="02020603050405020304" pitchFamily="18" charset="0"/>
              </a:rPr>
              <a:t>Newtown</a:t>
            </a:r>
            <a:r>
              <a:rPr lang="en-US" dirty="0"/>
              <a:t>, PA 18940</a:t>
            </a:r>
          </a:p>
          <a:p>
            <a:pPr algn="ctr"/>
            <a:r>
              <a:rPr lang="en-US" dirty="0"/>
              <a:t>Rollins Center Room 100</a:t>
            </a:r>
          </a:p>
        </p:txBody>
      </p:sp>
    </p:spTree>
    <p:extLst>
      <p:ext uri="{BB962C8B-B14F-4D97-AF65-F5344CB8AC3E}">
        <p14:creationId xmlns:p14="http://schemas.microsoft.com/office/powerpoint/2010/main" val="3717042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6" name="Rectangle 5"/>
          <p:cNvSpPr/>
          <p:nvPr/>
        </p:nvSpPr>
        <p:spPr>
          <a:xfrm>
            <a:off x="419100" y="1261739"/>
            <a:ext cx="8305800" cy="6192977"/>
          </a:xfrm>
          <a:prstGeom prst="rect">
            <a:avLst/>
          </a:prstGeom>
        </p:spPr>
        <p:txBody>
          <a:bodyPr wrap="square">
            <a:spAutoFit/>
          </a:bodyPr>
          <a:lstStyle/>
          <a:p>
            <a:pPr marL="0" marR="0">
              <a:lnSpc>
                <a:spcPct val="107000"/>
              </a:lnSpc>
              <a:spcBef>
                <a:spcPts val="0"/>
              </a:spcBef>
              <a:spcAft>
                <a:spcPts val="800"/>
              </a:spcAft>
            </a:pPr>
            <a:r>
              <a:rPr lang="en-US" sz="2000" b="1">
                <a:latin typeface="Arial" panose="020B0604020202020204" pitchFamily="34" charset="0"/>
                <a:ea typeface="Calibri" panose="020F0502020204030204" pitchFamily="34" charset="0"/>
                <a:cs typeface="Times New Roman" panose="02020603050405020304" pitchFamily="18" charset="0"/>
              </a:rPr>
              <a:t>Common Questions</a:t>
            </a:r>
            <a:endParaRPr lang="en-US" sz="200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a:latin typeface="Arial" panose="020B0604020202020204" pitchFamily="34" charset="0"/>
                <a:ea typeface="Calibri" panose="020F0502020204030204" pitchFamily="34" charset="0"/>
                <a:cs typeface="Times New Roman" panose="02020603050405020304" pitchFamily="18" charset="0"/>
              </a:rPr>
              <a:t> </a:t>
            </a:r>
            <a:r>
              <a:rPr lang="en-US" sz="1600">
                <a:latin typeface="Arial" panose="020B0604020202020204" pitchFamily="34" charset="0"/>
                <a:ea typeface="Calibri" panose="020F0502020204030204" pitchFamily="34" charset="0"/>
                <a:cs typeface="Times New Roman" panose="02020603050405020304" pitchFamily="18" charset="0"/>
              </a:rPr>
              <a:t>Do Bucks courses transfer to other colleges/university?</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Yes, Bucks has agreements and relationships with many local colleges and universities.</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See the Bucks website for a full list</a:t>
            </a:r>
          </a:p>
          <a:p>
            <a:pPr marL="800100" lvl="1"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How is Bucks time slot selected? </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Depends on course offering at NHS and at Bucks</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Must be flexible- Counselor will assist</a:t>
            </a:r>
          </a:p>
          <a:p>
            <a:pPr marL="800100" lvl="1"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What happens when the Bucks Calendar and the NHS Calendar differ?</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You follow both.  When one is closed you attend classes at the other.</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Transportation is provided following both Calendars.</a:t>
            </a:r>
          </a:p>
          <a:p>
            <a:pPr marL="342900" marR="0" lvl="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Can the students still participate in NHS co-curricular/social events?  </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Yes</a:t>
            </a:r>
          </a:p>
          <a:p>
            <a:pPr marL="800100" lvl="1"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Can I drive myself to and from Bucks?</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Yes</a:t>
            </a:r>
          </a:p>
          <a:p>
            <a:pPr marL="342900" marR="0" lvl="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Arial" panose="020B0604020202020204" pitchFamily="34" charset="0"/>
              <a:buChar char="•"/>
            </a:pPr>
            <a:endParaRPr lang="en-US" sz="240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2164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6" name="Rectangle 5"/>
          <p:cNvSpPr/>
          <p:nvPr/>
        </p:nvSpPr>
        <p:spPr>
          <a:xfrm>
            <a:off x="419100" y="1350706"/>
            <a:ext cx="8305800" cy="5893473"/>
          </a:xfrm>
          <a:prstGeom prst="rect">
            <a:avLst/>
          </a:prstGeom>
        </p:spPr>
        <p:txBody>
          <a:bodyPr wrap="square">
            <a:spAutoFit/>
          </a:bodyPr>
          <a:lstStyle/>
          <a:p>
            <a:pPr marL="0" marR="0">
              <a:lnSpc>
                <a:spcPct val="107000"/>
              </a:lnSpc>
              <a:spcBef>
                <a:spcPts val="0"/>
              </a:spcBef>
              <a:spcAft>
                <a:spcPts val="800"/>
              </a:spcAft>
            </a:pPr>
            <a:r>
              <a:rPr lang="en-US" sz="2000" b="1" dirty="0">
                <a:latin typeface="Arial" panose="020B0604020202020204" pitchFamily="34" charset="0"/>
                <a:ea typeface="Calibri" panose="020F0502020204030204" pitchFamily="34" charset="0"/>
                <a:cs typeface="Times New Roman" panose="02020603050405020304" pitchFamily="18" charset="0"/>
              </a:rPr>
              <a:t>Next Step:</a:t>
            </a:r>
          </a:p>
          <a:p>
            <a:pPr marL="0" marR="0">
              <a:lnSpc>
                <a:spcPct val="107000"/>
              </a:lnSpc>
              <a:spcBef>
                <a:spcPts val="0"/>
              </a:spcBef>
              <a:spcAft>
                <a:spcPts val="800"/>
              </a:spcAft>
            </a:pPr>
            <a:endParaRPr lang="en-US" sz="2000" b="1" dirty="0">
              <a:latin typeface="Arial" panose="020B060402020202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Determine if the Bucks program is for you.</a:t>
            </a: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Determine if you qualify (check cumulative GPA)</a:t>
            </a: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If Yes to the above – Complete Neshaminy Application/Agreement and Apply to Bucks online (Deadline March 21st).  Once you apply, you will receive an email with your Bucks Id.  You will need this ID to take the Placement Tests.  Placement Tests are administered at BCCC. (Deadline April 18</a:t>
            </a:r>
            <a:r>
              <a:rPr lang="en-US" baseline="30000" dirty="0">
                <a:latin typeface="Arial" panose="020B0604020202020204" pitchFamily="34" charset="0"/>
                <a:ea typeface="Calibri" panose="020F0502020204030204" pitchFamily="34" charset="0"/>
                <a:cs typeface="Times New Roman" panose="02020603050405020304" pitchFamily="18" charset="0"/>
              </a:rPr>
              <a:t>th</a:t>
            </a:r>
            <a:r>
              <a:rPr lang="en-US" dirty="0">
                <a:latin typeface="Arial" panose="020B0604020202020204" pitchFamily="34" charset="0"/>
                <a:ea typeface="Calibri" panose="020F0502020204030204" pitchFamily="34" charset="0"/>
                <a:cs typeface="Times New Roman" panose="02020603050405020304" pitchFamily="18" charset="0"/>
              </a:rPr>
              <a:t> ).</a:t>
            </a: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Once you have completed the Placement Tests, setup an appointment with your counselor to register for classes.  (Deadline  May 16</a:t>
            </a:r>
            <a:r>
              <a:rPr lang="en-US" baseline="30000" dirty="0">
                <a:latin typeface="Arial" panose="020B0604020202020204" pitchFamily="34" charset="0"/>
                <a:ea typeface="Calibri" panose="020F0502020204030204" pitchFamily="34" charset="0"/>
                <a:cs typeface="Times New Roman" panose="02020603050405020304" pitchFamily="18" charset="0"/>
              </a:rPr>
              <a:t>th</a:t>
            </a:r>
            <a:r>
              <a:rPr lang="en-US" dirty="0">
                <a:latin typeface="Arial" panose="020B0604020202020204" pitchFamily="34" charset="0"/>
                <a:ea typeface="Calibri" panose="020F0502020204030204" pitchFamily="34" charset="0"/>
                <a:cs typeface="Times New Roman" panose="02020603050405020304" pitchFamily="18" charset="0"/>
              </a:rPr>
              <a:t>)</a:t>
            </a:r>
          </a:p>
          <a:p>
            <a:pPr marR="0">
              <a:lnSpc>
                <a:spcPct val="107000"/>
              </a:lnSpc>
              <a:spcBef>
                <a:spcPts val="0"/>
              </a:spcBef>
              <a:spcAft>
                <a:spcPts val="80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algn="ctr">
              <a:lnSpc>
                <a:spcPct val="107000"/>
              </a:lnSpc>
              <a:spcBef>
                <a:spcPts val="0"/>
              </a:spcBef>
              <a:spcAft>
                <a:spcPts val="800"/>
              </a:spcAft>
            </a:pPr>
            <a:r>
              <a:rPr lang="en-US" b="1" dirty="0">
                <a:solidFill>
                  <a:srgbClr val="FF0000"/>
                </a:solidFill>
                <a:latin typeface="Arial" panose="020B0604020202020204" pitchFamily="34" charset="0"/>
                <a:ea typeface="Calibri" panose="020F0502020204030204" pitchFamily="34" charset="0"/>
                <a:cs typeface="Times New Roman" panose="02020603050405020304" pitchFamily="18" charset="0"/>
              </a:rPr>
              <a:t>Have questions reach out to your child's Guidance Counselor </a:t>
            </a:r>
          </a:p>
          <a:p>
            <a:pPr marR="0" algn="ctr">
              <a:lnSpc>
                <a:spcPct val="107000"/>
              </a:lnSpc>
              <a:spcBef>
                <a:spcPts val="0"/>
              </a:spcBef>
              <a:spcAft>
                <a:spcPts val="800"/>
              </a:spcAft>
            </a:pPr>
            <a:r>
              <a:rPr lang="en-US" b="1" dirty="0">
                <a:solidFill>
                  <a:srgbClr val="FF0000"/>
                </a:solidFill>
                <a:latin typeface="Arial" panose="020B0604020202020204" pitchFamily="34" charset="0"/>
                <a:ea typeface="Calibri" panose="020F0502020204030204" pitchFamily="34" charset="0"/>
                <a:cs typeface="Times New Roman" panose="02020603050405020304" pitchFamily="18" charset="0"/>
              </a:rPr>
              <a:t>at NHS by email or 215-809-6101.</a:t>
            </a:r>
            <a:endPar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R="0" lvl="0" algn="ctr">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Arial" panose="020B0604020202020204" pitchFamily="34" charset="0"/>
              <a:buChar char="•"/>
            </a:pPr>
            <a:endParaRPr lang="en-US" sz="24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1331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2" name="TextBox 1">
            <a:extLst>
              <a:ext uri="{FF2B5EF4-FFF2-40B4-BE49-F238E27FC236}">
                <a16:creationId xmlns:a16="http://schemas.microsoft.com/office/drawing/2014/main" id="{2EB6FB25-F875-59AB-8067-8496C2BD9F76}"/>
              </a:ext>
            </a:extLst>
          </p:cNvPr>
          <p:cNvSpPr txBox="1"/>
          <p:nvPr/>
        </p:nvSpPr>
        <p:spPr>
          <a:xfrm>
            <a:off x="1532965" y="3108478"/>
            <a:ext cx="4854388" cy="923330"/>
          </a:xfrm>
          <a:prstGeom prst="rect">
            <a:avLst/>
          </a:prstGeom>
          <a:noFill/>
        </p:spPr>
        <p:txBody>
          <a:bodyPr wrap="square" rtlCol="0">
            <a:spAutoFit/>
          </a:bodyPr>
          <a:lstStyle/>
          <a:p>
            <a:r>
              <a:rPr lang="en-US" sz="5400"/>
              <a:t>Questions???</a:t>
            </a:r>
          </a:p>
        </p:txBody>
      </p:sp>
    </p:spTree>
    <p:extLst>
      <p:ext uri="{BB962C8B-B14F-4D97-AF65-F5344CB8AC3E}">
        <p14:creationId xmlns:p14="http://schemas.microsoft.com/office/powerpoint/2010/main" val="136426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4"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5"/>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7173" name="Text Box 6"/>
          <p:cNvSpPr txBox="1">
            <a:spLocks noChangeArrowheads="1"/>
          </p:cNvSpPr>
          <p:nvPr/>
        </p:nvSpPr>
        <p:spPr bwMode="auto">
          <a:xfrm>
            <a:off x="457200" y="1295400"/>
            <a:ext cx="8305800" cy="646113"/>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3400" b="1" i="1">
                <a:solidFill>
                  <a:srgbClr val="990000"/>
                </a:solidFill>
              </a:rPr>
              <a:t>Neshaminy Graduation Requirements</a:t>
            </a:r>
            <a:r>
              <a:rPr lang="en-US" altLang="en-US" sz="3600" b="1">
                <a:solidFill>
                  <a:srgbClr val="000066"/>
                </a:solidFill>
              </a:rPr>
              <a:t>  </a:t>
            </a:r>
            <a:endParaRPr lang="en-US" altLang="en-US" sz="4000" b="1" i="1">
              <a:solidFill>
                <a:srgbClr val="A50021"/>
              </a:solidFill>
            </a:endParaRPr>
          </a:p>
        </p:txBody>
      </p:sp>
      <p:graphicFrame>
        <p:nvGraphicFramePr>
          <p:cNvPr id="10358" name="Group 118"/>
          <p:cNvGraphicFramePr>
            <a:graphicFrameLocks noGrp="1"/>
          </p:cNvGraphicFramePr>
          <p:nvPr/>
        </p:nvGraphicFramePr>
        <p:xfrm>
          <a:off x="914400" y="2133600"/>
          <a:ext cx="7391400" cy="4816477"/>
        </p:xfrm>
        <a:graphic>
          <a:graphicData uri="http://schemas.openxmlformats.org/drawingml/2006/table">
            <a:tbl>
              <a:tblPr/>
              <a:tblGrid>
                <a:gridCol w="1555750">
                  <a:extLst>
                    <a:ext uri="{9D8B030D-6E8A-4147-A177-3AD203B41FA5}">
                      <a16:colId xmlns:a16="http://schemas.microsoft.com/office/drawing/2014/main" val="20000"/>
                    </a:ext>
                  </a:extLst>
                </a:gridCol>
                <a:gridCol w="1477963">
                  <a:extLst>
                    <a:ext uri="{9D8B030D-6E8A-4147-A177-3AD203B41FA5}">
                      <a16:colId xmlns:a16="http://schemas.microsoft.com/office/drawing/2014/main" val="20001"/>
                    </a:ext>
                  </a:extLst>
                </a:gridCol>
                <a:gridCol w="1479550">
                  <a:extLst>
                    <a:ext uri="{9D8B030D-6E8A-4147-A177-3AD203B41FA5}">
                      <a16:colId xmlns:a16="http://schemas.microsoft.com/office/drawing/2014/main" val="20002"/>
                    </a:ext>
                  </a:extLst>
                </a:gridCol>
                <a:gridCol w="1477962">
                  <a:extLst>
                    <a:ext uri="{9D8B030D-6E8A-4147-A177-3AD203B41FA5}">
                      <a16:colId xmlns:a16="http://schemas.microsoft.com/office/drawing/2014/main" val="20003"/>
                    </a:ext>
                  </a:extLst>
                </a:gridCol>
                <a:gridCol w="1400175">
                  <a:extLst>
                    <a:ext uri="{9D8B030D-6E8A-4147-A177-3AD203B41FA5}">
                      <a16:colId xmlns:a16="http://schemas.microsoft.com/office/drawing/2014/main" val="20004"/>
                    </a:ext>
                  </a:extLst>
                </a:gridCol>
              </a:tblGrid>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Discipline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1 Credit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2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3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4 Credits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English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Social Studies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Math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Science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World Language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Health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Arts/Humanities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Electives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7010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66"/>
                          </a:solidFill>
                          <a:effectLst/>
                          <a:latin typeface="Arial" pitchFamily="34"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66"/>
                          </a:solidFill>
                          <a:effectLst/>
                          <a:latin typeface="Arial" pitchFamily="34" charset="0"/>
                        </a:rPr>
                        <a:t>21.0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0345" name="Rectangle 105"/>
          <p:cNvSpPr>
            <a:spLocks noChangeArrowheads="1"/>
          </p:cNvSpPr>
          <p:nvPr/>
        </p:nvSpPr>
        <p:spPr bwMode="auto">
          <a:xfrm>
            <a:off x="914400" y="2514600"/>
            <a:ext cx="73914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6" name="Rectangle 106"/>
          <p:cNvSpPr>
            <a:spLocks noChangeArrowheads="1"/>
          </p:cNvSpPr>
          <p:nvPr/>
        </p:nvSpPr>
        <p:spPr bwMode="auto">
          <a:xfrm>
            <a:off x="914400" y="2971800"/>
            <a:ext cx="73914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7" name="Rectangle 107"/>
          <p:cNvSpPr>
            <a:spLocks noChangeArrowheads="1"/>
          </p:cNvSpPr>
          <p:nvPr/>
        </p:nvSpPr>
        <p:spPr bwMode="auto">
          <a:xfrm>
            <a:off x="914400" y="3352800"/>
            <a:ext cx="6019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8" name="Rectangle 108"/>
          <p:cNvSpPr>
            <a:spLocks noChangeArrowheads="1"/>
          </p:cNvSpPr>
          <p:nvPr/>
        </p:nvSpPr>
        <p:spPr bwMode="auto">
          <a:xfrm>
            <a:off x="914400" y="3733800"/>
            <a:ext cx="6019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9" name="Rectangle 109"/>
          <p:cNvSpPr>
            <a:spLocks noChangeArrowheads="1"/>
          </p:cNvSpPr>
          <p:nvPr/>
        </p:nvSpPr>
        <p:spPr bwMode="auto">
          <a:xfrm>
            <a:off x="914400" y="4648200"/>
            <a:ext cx="22860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0" name="Rectangle 110"/>
          <p:cNvSpPr>
            <a:spLocks noChangeArrowheads="1"/>
          </p:cNvSpPr>
          <p:nvPr/>
        </p:nvSpPr>
        <p:spPr bwMode="auto">
          <a:xfrm>
            <a:off x="914400" y="5029200"/>
            <a:ext cx="4495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1" name="Rectangle 111"/>
          <p:cNvSpPr>
            <a:spLocks noChangeArrowheads="1"/>
          </p:cNvSpPr>
          <p:nvPr/>
        </p:nvSpPr>
        <p:spPr bwMode="auto">
          <a:xfrm>
            <a:off x="914400" y="5410200"/>
            <a:ext cx="30480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2" name="Rectangle 112"/>
          <p:cNvSpPr>
            <a:spLocks noChangeArrowheads="1"/>
          </p:cNvSpPr>
          <p:nvPr/>
        </p:nvSpPr>
        <p:spPr bwMode="auto">
          <a:xfrm>
            <a:off x="914400" y="5867400"/>
            <a:ext cx="6781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3" name="Rectangle 113"/>
          <p:cNvSpPr>
            <a:spLocks noChangeArrowheads="1"/>
          </p:cNvSpPr>
          <p:nvPr/>
        </p:nvSpPr>
        <p:spPr bwMode="auto">
          <a:xfrm>
            <a:off x="914400" y="4114800"/>
            <a:ext cx="7391400" cy="4572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60" name="Text Box 119"/>
          <p:cNvSpPr txBox="1">
            <a:spLocks noChangeArrowheads="1"/>
          </p:cNvSpPr>
          <p:nvPr/>
        </p:nvSpPr>
        <p:spPr bwMode="auto">
          <a:xfrm>
            <a:off x="3962400" y="6338888"/>
            <a:ext cx="4419600" cy="519112"/>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b="1">
                <a:solidFill>
                  <a:schemeClr val="bg1"/>
                </a:solidFill>
              </a:rPr>
              <a:t>Keystone Requirement</a:t>
            </a:r>
          </a:p>
        </p:txBody>
      </p:sp>
    </p:spTree>
    <p:extLst>
      <p:ext uri="{BB962C8B-B14F-4D97-AF65-F5344CB8AC3E}">
        <p14:creationId xmlns:p14="http://schemas.microsoft.com/office/powerpoint/2010/main" val="40019741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5"/>
                                        </p:tgtEl>
                                        <p:attrNameLst>
                                          <p:attrName>style.visibility</p:attrName>
                                        </p:attrNameLst>
                                      </p:cBhvr>
                                      <p:to>
                                        <p:strVal val="visible"/>
                                      </p:to>
                                    </p:set>
                                    <p:animEffect transition="in" filter="wipe(left)">
                                      <p:cBhvr>
                                        <p:cTn id="7" dur="500"/>
                                        <p:tgtEl>
                                          <p:spTgt spid="103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346"/>
                                        </p:tgtEl>
                                        <p:attrNameLst>
                                          <p:attrName>style.visibility</p:attrName>
                                        </p:attrNameLst>
                                      </p:cBhvr>
                                      <p:to>
                                        <p:strVal val="visible"/>
                                      </p:to>
                                    </p:set>
                                    <p:animEffect transition="in" filter="wipe(left)">
                                      <p:cBhvr>
                                        <p:cTn id="12" dur="500"/>
                                        <p:tgtEl>
                                          <p:spTgt spid="103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347"/>
                                        </p:tgtEl>
                                        <p:attrNameLst>
                                          <p:attrName>style.visibility</p:attrName>
                                        </p:attrNameLst>
                                      </p:cBhvr>
                                      <p:to>
                                        <p:strVal val="visible"/>
                                      </p:to>
                                    </p:set>
                                    <p:animEffect transition="in" filter="wipe(left)">
                                      <p:cBhvr>
                                        <p:cTn id="17" dur="500"/>
                                        <p:tgtEl>
                                          <p:spTgt spid="103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348"/>
                                        </p:tgtEl>
                                        <p:attrNameLst>
                                          <p:attrName>style.visibility</p:attrName>
                                        </p:attrNameLst>
                                      </p:cBhvr>
                                      <p:to>
                                        <p:strVal val="visible"/>
                                      </p:to>
                                    </p:set>
                                    <p:animEffect transition="in" filter="wipe(left)">
                                      <p:cBhvr>
                                        <p:cTn id="22" dur="500"/>
                                        <p:tgtEl>
                                          <p:spTgt spid="1034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353"/>
                                        </p:tgtEl>
                                        <p:attrNameLst>
                                          <p:attrName>style.visibility</p:attrName>
                                        </p:attrNameLst>
                                      </p:cBhvr>
                                      <p:to>
                                        <p:strVal val="visible"/>
                                      </p:to>
                                    </p:set>
                                    <p:animEffect transition="in" filter="wipe(left)">
                                      <p:cBhvr>
                                        <p:cTn id="27" dur="500"/>
                                        <p:tgtEl>
                                          <p:spTgt spid="10353"/>
                                        </p:tgtEl>
                                      </p:cBhvr>
                                    </p:animEffect>
                                  </p:childTnLst>
                                </p:cTn>
                              </p:par>
                            </p:childTnLst>
                          </p:cTn>
                        </p:par>
                        <p:par>
                          <p:cTn id="28" fill="hold" nodeType="afterGroup">
                            <p:stCondLst>
                              <p:cond delay="500"/>
                            </p:stCondLst>
                            <p:childTnLst>
                              <p:par>
                                <p:cTn id="29" presetID="22" presetClass="exit" presetSubtype="8" fill="hold" grpId="1" nodeType="afterEffect">
                                  <p:stCondLst>
                                    <p:cond delay="0"/>
                                  </p:stCondLst>
                                  <p:childTnLst>
                                    <p:animEffect transition="out" filter="wipe(left)">
                                      <p:cBhvr>
                                        <p:cTn id="30" dur="500"/>
                                        <p:tgtEl>
                                          <p:spTgt spid="10353"/>
                                        </p:tgtEl>
                                      </p:cBhvr>
                                    </p:animEffect>
                                    <p:set>
                                      <p:cBhvr>
                                        <p:cTn id="31" dur="1" fill="hold">
                                          <p:stCondLst>
                                            <p:cond delay="499"/>
                                          </p:stCondLst>
                                        </p:cTn>
                                        <p:tgtEl>
                                          <p:spTgt spid="10353"/>
                                        </p:tgtEl>
                                        <p:attrNameLst>
                                          <p:attrName>style.visibility</p:attrName>
                                        </p:attrNameLst>
                                      </p:cBhvr>
                                      <p:to>
                                        <p:strVal val="hidden"/>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0349"/>
                                        </p:tgtEl>
                                        <p:attrNameLst>
                                          <p:attrName>style.visibility</p:attrName>
                                        </p:attrNameLst>
                                      </p:cBhvr>
                                      <p:to>
                                        <p:strVal val="visible"/>
                                      </p:to>
                                    </p:set>
                                    <p:animEffect transition="in" filter="wipe(left)">
                                      <p:cBhvr>
                                        <p:cTn id="36" dur="500"/>
                                        <p:tgtEl>
                                          <p:spTgt spid="1034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0350"/>
                                        </p:tgtEl>
                                        <p:attrNameLst>
                                          <p:attrName>style.visibility</p:attrName>
                                        </p:attrNameLst>
                                      </p:cBhvr>
                                      <p:to>
                                        <p:strVal val="visible"/>
                                      </p:to>
                                    </p:set>
                                    <p:animEffect transition="in" filter="wipe(left)">
                                      <p:cBhvr>
                                        <p:cTn id="41" dur="500"/>
                                        <p:tgtEl>
                                          <p:spTgt spid="1035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0351"/>
                                        </p:tgtEl>
                                        <p:attrNameLst>
                                          <p:attrName>style.visibility</p:attrName>
                                        </p:attrNameLst>
                                      </p:cBhvr>
                                      <p:to>
                                        <p:strVal val="visible"/>
                                      </p:to>
                                    </p:set>
                                    <p:animEffect transition="in" filter="wipe(left)">
                                      <p:cBhvr>
                                        <p:cTn id="46" dur="500"/>
                                        <p:tgtEl>
                                          <p:spTgt spid="1035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0352"/>
                                        </p:tgtEl>
                                        <p:attrNameLst>
                                          <p:attrName>style.visibility</p:attrName>
                                        </p:attrNameLst>
                                      </p:cBhvr>
                                      <p:to>
                                        <p:strVal val="visible"/>
                                      </p:to>
                                    </p:set>
                                    <p:animEffect transition="in" filter="wipe(left)">
                                      <p:cBhvr>
                                        <p:cTn id="51" dur="500"/>
                                        <p:tgtEl>
                                          <p:spTgt spid="1035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0360"/>
                                        </p:tgtEl>
                                        <p:attrNameLst>
                                          <p:attrName>style.visibility</p:attrName>
                                        </p:attrNameLst>
                                      </p:cBhvr>
                                      <p:to>
                                        <p:strVal val="visible"/>
                                      </p:to>
                                    </p:set>
                                    <p:animEffect transition="in" filter="wipe(down)">
                                      <p:cBhvr>
                                        <p:cTn id="56" dur="500"/>
                                        <p:tgtEl>
                                          <p:spTgt spid="10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5" grpId="0" animBg="1"/>
      <p:bldP spid="10346" grpId="0" animBg="1"/>
      <p:bldP spid="10347" grpId="0" animBg="1"/>
      <p:bldP spid="10348" grpId="0" animBg="1"/>
      <p:bldP spid="10349" grpId="0" animBg="1"/>
      <p:bldP spid="10350" grpId="0" animBg="1"/>
      <p:bldP spid="10351" grpId="0" animBg="1"/>
      <p:bldP spid="10352" grpId="0" animBg="1"/>
      <p:bldP spid="10353" grpId="0" animBg="1"/>
      <p:bldP spid="10353" grpId="1" animBg="1"/>
      <p:bldP spid="1036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district_banner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4" descr="district_righ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5"/>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7173" name="Text Box 6"/>
          <p:cNvSpPr txBox="1">
            <a:spLocks noChangeArrowheads="1"/>
          </p:cNvSpPr>
          <p:nvPr/>
        </p:nvSpPr>
        <p:spPr bwMode="auto">
          <a:xfrm>
            <a:off x="457200" y="1295400"/>
            <a:ext cx="8305800" cy="615553"/>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3400" b="1" i="1">
                <a:solidFill>
                  <a:srgbClr val="990000"/>
                </a:solidFill>
              </a:rPr>
              <a:t>Remaining Senior Year Requirements</a:t>
            </a:r>
            <a:endParaRPr lang="en-US" altLang="en-US" sz="4000" b="1" i="1">
              <a:solidFill>
                <a:srgbClr val="A50021"/>
              </a:solidFill>
            </a:endParaRPr>
          </a:p>
        </p:txBody>
      </p:sp>
      <p:graphicFrame>
        <p:nvGraphicFramePr>
          <p:cNvPr id="10358" name="Group 118"/>
          <p:cNvGraphicFramePr>
            <a:graphicFrameLocks noGrp="1"/>
          </p:cNvGraphicFramePr>
          <p:nvPr>
            <p:extLst>
              <p:ext uri="{D42A27DB-BD31-4B8C-83A1-F6EECF244321}">
                <p14:modId xmlns:p14="http://schemas.microsoft.com/office/powerpoint/2010/main" val="2009277078"/>
              </p:ext>
            </p:extLst>
          </p:nvPr>
        </p:nvGraphicFramePr>
        <p:xfrm>
          <a:off x="914400" y="2133600"/>
          <a:ext cx="7391400" cy="4816477"/>
        </p:xfrm>
        <a:graphic>
          <a:graphicData uri="http://schemas.openxmlformats.org/drawingml/2006/table">
            <a:tbl>
              <a:tblPr/>
              <a:tblGrid>
                <a:gridCol w="1555750">
                  <a:extLst>
                    <a:ext uri="{9D8B030D-6E8A-4147-A177-3AD203B41FA5}">
                      <a16:colId xmlns:a16="http://schemas.microsoft.com/office/drawing/2014/main" val="20000"/>
                    </a:ext>
                  </a:extLst>
                </a:gridCol>
                <a:gridCol w="1477963">
                  <a:extLst>
                    <a:ext uri="{9D8B030D-6E8A-4147-A177-3AD203B41FA5}">
                      <a16:colId xmlns:a16="http://schemas.microsoft.com/office/drawing/2014/main" val="20001"/>
                    </a:ext>
                  </a:extLst>
                </a:gridCol>
                <a:gridCol w="1479550">
                  <a:extLst>
                    <a:ext uri="{9D8B030D-6E8A-4147-A177-3AD203B41FA5}">
                      <a16:colId xmlns:a16="http://schemas.microsoft.com/office/drawing/2014/main" val="20002"/>
                    </a:ext>
                  </a:extLst>
                </a:gridCol>
                <a:gridCol w="1477962">
                  <a:extLst>
                    <a:ext uri="{9D8B030D-6E8A-4147-A177-3AD203B41FA5}">
                      <a16:colId xmlns:a16="http://schemas.microsoft.com/office/drawing/2014/main" val="20003"/>
                    </a:ext>
                  </a:extLst>
                </a:gridCol>
                <a:gridCol w="1400175">
                  <a:extLst>
                    <a:ext uri="{9D8B030D-6E8A-4147-A177-3AD203B41FA5}">
                      <a16:colId xmlns:a16="http://schemas.microsoft.com/office/drawing/2014/main" val="20004"/>
                    </a:ext>
                  </a:extLst>
                </a:gridCol>
              </a:tblGrid>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Discipline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1 Credit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2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3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4 Credits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English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Social Studies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7010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66"/>
                          </a:solidFill>
                          <a:effectLst/>
                          <a:latin typeface="Arial" pitchFamily="34"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66"/>
                          </a:solidFill>
                          <a:effectLst/>
                          <a:latin typeface="Arial" pitchFamily="34" charset="0"/>
                        </a:rPr>
                        <a:t>19.5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0345" name="Rectangle 105"/>
          <p:cNvSpPr>
            <a:spLocks noChangeArrowheads="1"/>
          </p:cNvSpPr>
          <p:nvPr/>
        </p:nvSpPr>
        <p:spPr bwMode="auto">
          <a:xfrm>
            <a:off x="914400" y="2514600"/>
            <a:ext cx="30480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6" name="Rectangle 106"/>
          <p:cNvSpPr>
            <a:spLocks noChangeArrowheads="1"/>
          </p:cNvSpPr>
          <p:nvPr/>
        </p:nvSpPr>
        <p:spPr bwMode="auto">
          <a:xfrm>
            <a:off x="914400" y="2971800"/>
            <a:ext cx="3048000" cy="3048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0" name="Rectangle 110"/>
          <p:cNvSpPr>
            <a:spLocks noChangeArrowheads="1"/>
          </p:cNvSpPr>
          <p:nvPr/>
        </p:nvSpPr>
        <p:spPr bwMode="auto">
          <a:xfrm>
            <a:off x="914400" y="3354387"/>
            <a:ext cx="2286000" cy="379413"/>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Tree>
    <p:extLst>
      <p:ext uri="{BB962C8B-B14F-4D97-AF65-F5344CB8AC3E}">
        <p14:creationId xmlns:p14="http://schemas.microsoft.com/office/powerpoint/2010/main" val="1493121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5"/>
                                        </p:tgtEl>
                                        <p:attrNameLst>
                                          <p:attrName>style.visibility</p:attrName>
                                        </p:attrNameLst>
                                      </p:cBhvr>
                                      <p:to>
                                        <p:strVal val="visible"/>
                                      </p:to>
                                    </p:set>
                                    <p:animEffect transition="in" filter="wipe(left)">
                                      <p:cBhvr>
                                        <p:cTn id="7" dur="500"/>
                                        <p:tgtEl>
                                          <p:spTgt spid="103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346"/>
                                        </p:tgtEl>
                                        <p:attrNameLst>
                                          <p:attrName>style.visibility</p:attrName>
                                        </p:attrNameLst>
                                      </p:cBhvr>
                                      <p:to>
                                        <p:strVal val="visible"/>
                                      </p:to>
                                    </p:set>
                                    <p:animEffect transition="in" filter="wipe(left)">
                                      <p:cBhvr>
                                        <p:cTn id="12" dur="500"/>
                                        <p:tgtEl>
                                          <p:spTgt spid="103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350"/>
                                        </p:tgtEl>
                                        <p:attrNameLst>
                                          <p:attrName>style.visibility</p:attrName>
                                        </p:attrNameLst>
                                      </p:cBhvr>
                                      <p:to>
                                        <p:strVal val="visible"/>
                                      </p:to>
                                    </p:set>
                                    <p:animEffect transition="in" filter="wipe(left)">
                                      <p:cBhvr>
                                        <p:cTn id="17" dur="500"/>
                                        <p:tgtEl>
                                          <p:spTgt spid="10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5" grpId="0" animBg="1"/>
      <p:bldP spid="10346" grpId="0" animBg="1"/>
      <p:bldP spid="1035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600200"/>
            <a:ext cx="8534400" cy="4948214"/>
          </a:xfrm>
          <a:prstGeom prst="rect">
            <a:avLst/>
          </a:prstGeom>
        </p:spPr>
        <p:txBody>
          <a:bodyPr wrap="square">
            <a:spAutoFit/>
          </a:bodyPr>
          <a:lstStyle/>
          <a:p>
            <a:pPr marL="0" marR="0">
              <a:lnSpc>
                <a:spcPct val="107000"/>
              </a:lnSpc>
              <a:spcBef>
                <a:spcPts val="0"/>
              </a:spcBef>
              <a:spcAft>
                <a:spcPts val="800"/>
              </a:spcAft>
            </a:pPr>
            <a:r>
              <a:rPr lang="en-US" sz="2000" b="1" dirty="0">
                <a:latin typeface="Arial" panose="020B0604020202020204" pitchFamily="34" charset="0"/>
                <a:ea typeface="Calibri" panose="020F0502020204030204" pitchFamily="34" charset="0"/>
                <a:cs typeface="Times New Roman" panose="02020603050405020304" pitchFamily="18" charset="0"/>
              </a:rPr>
              <a:t>Program Requirements: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Students cannot be credit deficient.</a:t>
            </a: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Students must currently have a cumulative GPA of 2.75 or higher.</a:t>
            </a:r>
          </a:p>
          <a:p>
            <a:pPr lvl="1">
              <a:lnSpc>
                <a:spcPct val="107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A.  If unsure, please check with your Guidance Counselor (215-809-6101)</a:t>
            </a:r>
          </a:p>
          <a:p>
            <a:pPr lvl="1">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b="1" dirty="0">
                <a:latin typeface="Arial" panose="020B0604020202020204" pitchFamily="34" charset="0"/>
                <a:ea typeface="Calibri" panose="020F0502020204030204" pitchFamily="34" charset="0"/>
                <a:cs typeface="Times New Roman" panose="02020603050405020304" pitchFamily="18" charset="0"/>
              </a:rPr>
              <a:t>All students </a:t>
            </a:r>
            <a:r>
              <a:rPr lang="en-US" dirty="0">
                <a:latin typeface="Arial" panose="020B0604020202020204" pitchFamily="34" charset="0"/>
                <a:ea typeface="Calibri" panose="020F0502020204030204" pitchFamily="34" charset="0"/>
                <a:cs typeface="Times New Roman" panose="02020603050405020304" pitchFamily="18" charset="0"/>
              </a:rPr>
              <a:t>must take and meet the proficient levels of the 3 placement exams (math, reading and writing) as established by Bucks </a:t>
            </a:r>
            <a:r>
              <a:rPr lang="en-US" u="sng" dirty="0">
                <a:latin typeface="Arial" panose="020B0604020202020204" pitchFamily="34" charset="0"/>
                <a:ea typeface="Calibri" panose="020F0502020204030204" pitchFamily="34" charset="0"/>
                <a:cs typeface="Times New Roman" panose="02020603050405020304" pitchFamily="18" charset="0"/>
              </a:rPr>
              <a:t>regardless of your current GPA. </a:t>
            </a:r>
            <a:r>
              <a:rPr lang="en-US" dirty="0">
                <a:latin typeface="Arial" panose="020B0604020202020204" pitchFamily="34" charset="0"/>
                <a:ea typeface="Calibri" panose="020F0502020204030204" pitchFamily="34" charset="0"/>
                <a:cs typeface="Times New Roman" panose="02020603050405020304" pitchFamily="18" charset="0"/>
              </a:rPr>
              <a:t> </a:t>
            </a:r>
            <a:endParaRPr lang="en-US" u="sng"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All Bucks courses must be taken in person on NHS and BCCC Campuses. (No virtual courses permitted)</a:t>
            </a: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p:txBody>
      </p:sp>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Tree>
    <p:extLst>
      <p:ext uri="{BB962C8B-B14F-4D97-AF65-F5344CB8AC3E}">
        <p14:creationId xmlns:p14="http://schemas.microsoft.com/office/powerpoint/2010/main" val="513545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00705"/>
            <a:ext cx="10058400" cy="5843844"/>
          </a:xfrm>
          <a:prstGeom prst="rect">
            <a:avLst/>
          </a:prstGeom>
        </p:spPr>
        <p:txBody>
          <a:bodyPr wrap="square">
            <a:spAutoFit/>
          </a:bodyPr>
          <a:lstStyle/>
          <a:p>
            <a:pPr marL="0" marR="0">
              <a:lnSpc>
                <a:spcPct val="107000"/>
              </a:lnSpc>
              <a:spcBef>
                <a:spcPts val="0"/>
              </a:spcBef>
              <a:spcAft>
                <a:spcPts val="800"/>
              </a:spcAft>
            </a:pPr>
            <a:r>
              <a:rPr lang="en-US" sz="2000" b="1">
                <a:latin typeface="Arial" panose="020B0604020202020204" pitchFamily="34" charset="0"/>
                <a:ea typeface="Calibri" panose="020F0502020204030204" pitchFamily="34" charset="0"/>
                <a:cs typeface="Times New Roman" panose="02020603050405020304" pitchFamily="18" charset="0"/>
              </a:rPr>
              <a:t>Program Highlights/Expectations:</a:t>
            </a:r>
            <a:endParaRPr lang="en-US" sz="200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Neshaminy will pay tuition for up to 6 credits per semester.  </a:t>
            </a:r>
          </a:p>
          <a:p>
            <a:pPr marL="800100" lvl="1" indent="-342900">
              <a:lnSpc>
                <a:spcPct val="107000"/>
              </a:lnSpc>
              <a:spcBef>
                <a:spcPts val="0"/>
              </a:spcBef>
              <a:spcAft>
                <a:spcPts val="0"/>
              </a:spcAft>
              <a:buFont typeface="+mj-lt"/>
              <a:buAutoNum type="alphaUcPeriod"/>
            </a:pPr>
            <a:r>
              <a:rPr lang="en-US">
                <a:latin typeface="Arial" panose="020B0604020202020204" pitchFamily="34" charset="0"/>
                <a:ea typeface="Calibri" panose="020F0502020204030204" pitchFamily="34" charset="0"/>
                <a:cs typeface="Times New Roman" panose="02020603050405020304" pitchFamily="18" charset="0"/>
              </a:rPr>
              <a:t>Students must earn a C or higher in order for tuition to be paid by Neshaminy.</a:t>
            </a:r>
          </a:p>
          <a:p>
            <a:pPr marL="800100" lvl="1" indent="-342900">
              <a:lnSpc>
                <a:spcPct val="107000"/>
              </a:lnSpc>
              <a:spcBef>
                <a:spcPts val="0"/>
              </a:spcBef>
              <a:spcAft>
                <a:spcPts val="0"/>
              </a:spcAft>
              <a:buAutoNum type="alphaUcPeriod"/>
            </a:pPr>
            <a:endParaRPr lang="en-US">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Neshaminy will pay the cost of required textbooks.</a:t>
            </a:r>
          </a:p>
          <a:p>
            <a:pPr lvl="1">
              <a:lnSpc>
                <a:spcPct val="107000"/>
              </a:lnSpc>
              <a:spcBef>
                <a:spcPts val="0"/>
              </a:spcBef>
              <a:spcAft>
                <a:spcPts val="0"/>
              </a:spcAft>
            </a:pPr>
            <a:r>
              <a:rPr lang="en-US">
                <a:latin typeface="Arial" panose="020B0604020202020204" pitchFamily="34" charset="0"/>
                <a:ea typeface="Calibri" panose="020F0502020204030204" pitchFamily="34" charset="0"/>
                <a:cs typeface="Times New Roman" panose="02020603050405020304" pitchFamily="18" charset="0"/>
              </a:rPr>
              <a:t>A.  Students will return all Bucks textbook to NHS at the end of each semester.</a:t>
            </a:r>
          </a:p>
          <a:p>
            <a:pPr marL="342900" marR="0" lvl="0" indent="-342900">
              <a:lnSpc>
                <a:spcPct val="107000"/>
              </a:lnSpc>
              <a:spcBef>
                <a:spcPts val="0"/>
              </a:spcBef>
              <a:spcAft>
                <a:spcPts val="0"/>
              </a:spcAft>
              <a:buFont typeface="+mj-lt"/>
              <a:buAutoNum type="arabicPeriod"/>
            </a:pPr>
            <a:endParaRPr lang="en-US">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Students/parents are responsible for any additional course/lab/material fees.</a:t>
            </a:r>
          </a:p>
          <a:p>
            <a:pPr marL="342900" marR="0" lvl="0" indent="-342900">
              <a:lnSpc>
                <a:spcPct val="107000"/>
              </a:lnSpc>
              <a:spcBef>
                <a:spcPts val="0"/>
              </a:spcBef>
              <a:spcAft>
                <a:spcPts val="0"/>
              </a:spcAft>
              <a:buFont typeface="+mj-lt"/>
              <a:buAutoNum type="arabicPeriod"/>
            </a:pPr>
            <a:endParaRPr lang="en-US">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Neshaminy will provide transportation to and from BCCC if needed.</a:t>
            </a:r>
          </a:p>
          <a:p>
            <a:pPr marL="342900" marR="0" lvl="0" indent="-342900">
              <a:lnSpc>
                <a:spcPct val="107000"/>
              </a:lnSpc>
              <a:spcBef>
                <a:spcPts val="0"/>
              </a:spcBef>
              <a:spcAft>
                <a:spcPts val="0"/>
              </a:spcAft>
              <a:buFont typeface="+mj-lt"/>
              <a:buAutoNum type="arabicPeriod"/>
            </a:pPr>
            <a:endParaRPr lang="en-US">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Students must take English Composition 110 or higher &amp; a Humanities/Social Studies </a:t>
            </a:r>
          </a:p>
          <a:p>
            <a:pPr marR="0" lvl="0">
              <a:lnSpc>
                <a:spcPct val="107000"/>
              </a:lnSpc>
              <a:spcBef>
                <a:spcPts val="0"/>
              </a:spcBef>
              <a:spcAft>
                <a:spcPts val="0"/>
              </a:spcAft>
            </a:pPr>
            <a:r>
              <a:rPr lang="en-US">
                <a:latin typeface="Arial" panose="020B0604020202020204" pitchFamily="34" charset="0"/>
                <a:ea typeface="Calibri" panose="020F0502020204030204" pitchFamily="34" charset="0"/>
                <a:cs typeface="Times New Roman" panose="02020603050405020304" pitchFamily="18" charset="0"/>
              </a:rPr>
              <a:t>     Course at </a:t>
            </a:r>
            <a:r>
              <a:rPr lang="en-US" err="1">
                <a:latin typeface="Arial" panose="020B0604020202020204" pitchFamily="34" charset="0"/>
                <a:ea typeface="Calibri" panose="020F0502020204030204" pitchFamily="34" charset="0"/>
                <a:cs typeface="Times New Roman" panose="02020603050405020304" pitchFamily="18" charset="0"/>
              </a:rPr>
              <a:t>Bucks.</a:t>
            </a:r>
            <a:endParaRPr lang="en-US">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a:latin typeface="Arial" panose="020B0604020202020204" pitchFamily="34" charset="0"/>
                <a:ea typeface="Calibri" panose="020F0502020204030204" pitchFamily="34" charset="0"/>
                <a:cs typeface="Times New Roman" panose="02020603050405020304" pitchFamily="18" charset="0"/>
              </a:rPr>
              <a:t>6.  Students must take 2 additional courses at </a:t>
            </a:r>
            <a:r>
              <a:rPr lang="en-US" err="1">
                <a:latin typeface="Arial" panose="020B0604020202020204" pitchFamily="34" charset="0"/>
                <a:ea typeface="Calibri" panose="020F0502020204030204" pitchFamily="34" charset="0"/>
                <a:cs typeface="Times New Roman" panose="02020603050405020304" pitchFamily="18" charset="0"/>
              </a:rPr>
              <a:t>Bucks.</a:t>
            </a:r>
            <a:endParaRPr lang="en-US">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a:latin typeface="Arial" panose="020B0604020202020204" pitchFamily="34" charset="0"/>
                <a:ea typeface="Calibri" panose="020F0502020204030204" pitchFamily="34" charset="0"/>
                <a:cs typeface="Times New Roman" panose="02020603050405020304" pitchFamily="18" charset="0"/>
              </a:rPr>
              <a:t>7.  Students must maintain 3.5 credits at NHS.</a:t>
            </a:r>
          </a:p>
          <a:p>
            <a:pPr marL="342900" marR="0" lvl="0" indent="-342900">
              <a:lnSpc>
                <a:spcPct val="107000"/>
              </a:lnSpc>
              <a:spcBef>
                <a:spcPts val="0"/>
              </a:spcBef>
              <a:spcAft>
                <a:spcPts val="0"/>
              </a:spcAft>
              <a:buFont typeface="+mj-lt"/>
              <a:buAutoNum type="arabicPeriod"/>
            </a:pPr>
            <a:endParaRPr lang="en-US">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762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762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Tree>
    <p:extLst>
      <p:ext uri="{BB962C8B-B14F-4D97-AF65-F5344CB8AC3E}">
        <p14:creationId xmlns:p14="http://schemas.microsoft.com/office/powerpoint/2010/main" val="265802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14" end="14"/>
                                            </p:txEl>
                                          </p:spTgt>
                                        </p:tgtEl>
                                        <p:attrNameLst>
                                          <p:attrName>style.visibility</p:attrName>
                                        </p:attrNameLst>
                                      </p:cBhvr>
                                      <p:to>
                                        <p:strVal val="visible"/>
                                      </p:to>
                                    </p:set>
                                    <p:anim calcmode="lin" valueType="num">
                                      <p:cBhvr additive="base">
                                        <p:cTn id="6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16" end="16"/>
                                            </p:txEl>
                                          </p:spTgt>
                                        </p:tgtEl>
                                        <p:attrNameLst>
                                          <p:attrName>style.visibility</p:attrName>
                                        </p:attrNameLst>
                                      </p:cBhvr>
                                      <p:to>
                                        <p:strVal val="visible"/>
                                      </p:to>
                                    </p:set>
                                    <p:anim calcmode="lin" valueType="num">
                                      <p:cBhvr additive="base">
                                        <p:cTn id="6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graphicFrame>
        <p:nvGraphicFramePr>
          <p:cNvPr id="175110" name="Group 6"/>
          <p:cNvGraphicFramePr>
            <a:graphicFrameLocks noGrp="1"/>
          </p:cNvGraphicFramePr>
          <p:nvPr/>
        </p:nvGraphicFramePr>
        <p:xfrm>
          <a:off x="685800" y="2209800"/>
          <a:ext cx="7924800" cy="4525997"/>
        </p:xfrm>
        <a:graphic>
          <a:graphicData uri="http://schemas.openxmlformats.org/drawingml/2006/table">
            <a:tbl>
              <a:tblPr/>
              <a:tblGrid>
                <a:gridCol w="5334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3808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1</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2</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3</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4</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5</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6</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1</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2</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3</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4</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5</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6</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7</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8</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2615" name="Text Box 88"/>
          <p:cNvSpPr txBox="1">
            <a:spLocks noChangeArrowheads="1"/>
          </p:cNvSpPr>
          <p:nvPr/>
        </p:nvSpPr>
        <p:spPr bwMode="auto">
          <a:xfrm>
            <a:off x="1228725" y="2608263"/>
            <a:ext cx="73914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FULL COURSE at NHS</a:t>
            </a:r>
          </a:p>
        </p:txBody>
      </p:sp>
      <p:sp>
        <p:nvSpPr>
          <p:cNvPr id="175193" name="Text Box 89"/>
          <p:cNvSpPr txBox="1">
            <a:spLocks noChangeArrowheads="1"/>
          </p:cNvSpPr>
          <p:nvPr/>
        </p:nvSpPr>
        <p:spPr bwMode="auto">
          <a:xfrm>
            <a:off x="1219200" y="3124200"/>
            <a:ext cx="7391400" cy="461963"/>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FULL COURSE at NHS</a:t>
            </a:r>
          </a:p>
        </p:txBody>
      </p:sp>
      <p:sp>
        <p:nvSpPr>
          <p:cNvPr id="22617" name="Text Box 94"/>
          <p:cNvSpPr txBox="1">
            <a:spLocks noChangeArrowheads="1"/>
          </p:cNvSpPr>
          <p:nvPr/>
        </p:nvSpPr>
        <p:spPr bwMode="auto">
          <a:xfrm>
            <a:off x="1238250" y="3643313"/>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2618" name="Text Box 95"/>
          <p:cNvSpPr txBox="1">
            <a:spLocks noChangeArrowheads="1"/>
          </p:cNvSpPr>
          <p:nvPr/>
        </p:nvSpPr>
        <p:spPr bwMode="auto">
          <a:xfrm>
            <a:off x="3681413" y="3648075"/>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2619" name="Text Box 96"/>
          <p:cNvSpPr txBox="1">
            <a:spLocks noChangeArrowheads="1"/>
          </p:cNvSpPr>
          <p:nvPr/>
        </p:nvSpPr>
        <p:spPr bwMode="auto">
          <a:xfrm>
            <a:off x="6121400" y="3638550"/>
            <a:ext cx="1219200" cy="466725"/>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2620" name="Text Box 89"/>
          <p:cNvSpPr txBox="1">
            <a:spLocks noChangeArrowheads="1"/>
          </p:cNvSpPr>
          <p:nvPr/>
        </p:nvSpPr>
        <p:spPr bwMode="auto">
          <a:xfrm>
            <a:off x="1238250" y="6216650"/>
            <a:ext cx="7391400" cy="461963"/>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FULL COURSE at NHS</a:t>
            </a:r>
          </a:p>
        </p:txBody>
      </p:sp>
      <p:sp>
        <p:nvSpPr>
          <p:cNvPr id="22621" name="Text Box 5"/>
          <p:cNvSpPr txBox="1">
            <a:spLocks noChangeArrowheads="1"/>
          </p:cNvSpPr>
          <p:nvPr/>
        </p:nvSpPr>
        <p:spPr bwMode="auto">
          <a:xfrm>
            <a:off x="457200" y="1295400"/>
            <a:ext cx="8305800" cy="708025"/>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i="1">
                <a:solidFill>
                  <a:srgbClr val="990000"/>
                </a:solidFill>
              </a:rPr>
              <a:t>NHS/BCCC Dual Enrollment</a:t>
            </a:r>
            <a:endParaRPr lang="en-US" altLang="en-US" sz="4400" b="1" i="1">
              <a:solidFill>
                <a:srgbClr val="A50021"/>
              </a:solidFill>
            </a:endParaRPr>
          </a:p>
        </p:txBody>
      </p:sp>
      <p:sp>
        <p:nvSpPr>
          <p:cNvPr id="21" name="Text Box 94"/>
          <p:cNvSpPr txBox="1">
            <a:spLocks noChangeArrowheads="1"/>
          </p:cNvSpPr>
          <p:nvPr/>
        </p:nvSpPr>
        <p:spPr bwMode="auto">
          <a:xfrm>
            <a:off x="1238250" y="5700713"/>
            <a:ext cx="7372350" cy="466725"/>
          </a:xfrm>
          <a:prstGeom prst="rect">
            <a:avLst/>
          </a:prstGeom>
          <a:solidFill>
            <a:srgbClr val="800000">
              <a:alpha val="52156"/>
            </a:srgbClr>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Lunch</a:t>
            </a:r>
          </a:p>
        </p:txBody>
      </p:sp>
      <p:sp>
        <p:nvSpPr>
          <p:cNvPr id="22623" name="Text Box 91"/>
          <p:cNvSpPr txBox="1">
            <a:spLocks noChangeArrowheads="1"/>
          </p:cNvSpPr>
          <p:nvPr/>
        </p:nvSpPr>
        <p:spPr bwMode="auto">
          <a:xfrm>
            <a:off x="1219200" y="4676775"/>
            <a:ext cx="7391400" cy="460375"/>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 </a:t>
            </a:r>
          </a:p>
        </p:txBody>
      </p:sp>
      <p:sp>
        <p:nvSpPr>
          <p:cNvPr id="22624" name="Text Box 92"/>
          <p:cNvSpPr txBox="1">
            <a:spLocks noChangeArrowheads="1"/>
          </p:cNvSpPr>
          <p:nvPr/>
        </p:nvSpPr>
        <p:spPr bwMode="auto">
          <a:xfrm>
            <a:off x="1200150" y="5176838"/>
            <a:ext cx="7391400" cy="461962"/>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
        <p:nvSpPr>
          <p:cNvPr id="22625" name="Text Box 92"/>
          <p:cNvSpPr txBox="1">
            <a:spLocks noChangeArrowheads="1"/>
          </p:cNvSpPr>
          <p:nvPr/>
        </p:nvSpPr>
        <p:spPr bwMode="auto">
          <a:xfrm>
            <a:off x="1185863" y="4162425"/>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Tree>
    <p:extLst>
      <p:ext uri="{BB962C8B-B14F-4D97-AF65-F5344CB8AC3E}">
        <p14:creationId xmlns:p14="http://schemas.microsoft.com/office/powerpoint/2010/main" val="247144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graphicFrame>
        <p:nvGraphicFramePr>
          <p:cNvPr id="175110" name="Group 6"/>
          <p:cNvGraphicFramePr>
            <a:graphicFrameLocks noGrp="1"/>
          </p:cNvGraphicFramePr>
          <p:nvPr/>
        </p:nvGraphicFramePr>
        <p:xfrm>
          <a:off x="685800" y="2209800"/>
          <a:ext cx="7924800" cy="4525997"/>
        </p:xfrm>
        <a:graphic>
          <a:graphicData uri="http://schemas.openxmlformats.org/drawingml/2006/table">
            <a:tbl>
              <a:tblPr/>
              <a:tblGrid>
                <a:gridCol w="5334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3808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1</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2</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3</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4</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5</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6</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1</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2</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3</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4</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5</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6</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7</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8</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3639" name="Text Box 88"/>
          <p:cNvSpPr txBox="1">
            <a:spLocks noChangeArrowheads="1"/>
          </p:cNvSpPr>
          <p:nvPr/>
        </p:nvSpPr>
        <p:spPr bwMode="auto">
          <a:xfrm>
            <a:off x="1243013" y="4183063"/>
            <a:ext cx="7391400" cy="46037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FULL COURSE at NHS</a:t>
            </a:r>
          </a:p>
        </p:txBody>
      </p:sp>
      <p:sp>
        <p:nvSpPr>
          <p:cNvPr id="175193" name="Text Box 89"/>
          <p:cNvSpPr txBox="1">
            <a:spLocks noChangeArrowheads="1"/>
          </p:cNvSpPr>
          <p:nvPr/>
        </p:nvSpPr>
        <p:spPr bwMode="auto">
          <a:xfrm>
            <a:off x="1238250" y="4686300"/>
            <a:ext cx="7391400" cy="46037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FULL COURSE at NHS</a:t>
            </a:r>
          </a:p>
        </p:txBody>
      </p:sp>
      <p:sp>
        <p:nvSpPr>
          <p:cNvPr id="23641" name="Text Box 94"/>
          <p:cNvSpPr txBox="1">
            <a:spLocks noChangeArrowheads="1"/>
          </p:cNvSpPr>
          <p:nvPr/>
        </p:nvSpPr>
        <p:spPr bwMode="auto">
          <a:xfrm>
            <a:off x="1206500" y="5686425"/>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3642" name="Text Box 95"/>
          <p:cNvSpPr txBox="1">
            <a:spLocks noChangeArrowheads="1"/>
          </p:cNvSpPr>
          <p:nvPr/>
        </p:nvSpPr>
        <p:spPr bwMode="auto">
          <a:xfrm>
            <a:off x="6122988" y="5734050"/>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3643" name="Text Box 96"/>
          <p:cNvSpPr txBox="1">
            <a:spLocks noChangeArrowheads="1"/>
          </p:cNvSpPr>
          <p:nvPr/>
        </p:nvSpPr>
        <p:spPr bwMode="auto">
          <a:xfrm>
            <a:off x="3673475" y="5718175"/>
            <a:ext cx="1219200" cy="466725"/>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3644" name="Text Box 91"/>
          <p:cNvSpPr txBox="1">
            <a:spLocks noChangeArrowheads="1"/>
          </p:cNvSpPr>
          <p:nvPr/>
        </p:nvSpPr>
        <p:spPr bwMode="auto">
          <a:xfrm>
            <a:off x="1238250" y="3124200"/>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 </a:t>
            </a:r>
          </a:p>
        </p:txBody>
      </p:sp>
      <p:sp>
        <p:nvSpPr>
          <p:cNvPr id="23645" name="Text Box 92"/>
          <p:cNvSpPr txBox="1">
            <a:spLocks noChangeArrowheads="1"/>
          </p:cNvSpPr>
          <p:nvPr/>
        </p:nvSpPr>
        <p:spPr bwMode="auto">
          <a:xfrm>
            <a:off x="1219200" y="3625850"/>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
        <p:nvSpPr>
          <p:cNvPr id="23646" name="Text Box 92"/>
          <p:cNvSpPr txBox="1">
            <a:spLocks noChangeArrowheads="1"/>
          </p:cNvSpPr>
          <p:nvPr/>
        </p:nvSpPr>
        <p:spPr bwMode="auto">
          <a:xfrm>
            <a:off x="1206500" y="2609850"/>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
        <p:nvSpPr>
          <p:cNvPr id="23647" name="Text Box 89"/>
          <p:cNvSpPr txBox="1">
            <a:spLocks noChangeArrowheads="1"/>
          </p:cNvSpPr>
          <p:nvPr/>
        </p:nvSpPr>
        <p:spPr bwMode="auto">
          <a:xfrm>
            <a:off x="1238250" y="6216650"/>
            <a:ext cx="7391400" cy="460375"/>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FULL COURSE at NHS</a:t>
            </a:r>
          </a:p>
        </p:txBody>
      </p:sp>
      <p:sp>
        <p:nvSpPr>
          <p:cNvPr id="23648" name="Text Box 5"/>
          <p:cNvSpPr txBox="1">
            <a:spLocks noChangeArrowheads="1"/>
          </p:cNvSpPr>
          <p:nvPr/>
        </p:nvSpPr>
        <p:spPr bwMode="auto">
          <a:xfrm>
            <a:off x="457200" y="1295400"/>
            <a:ext cx="8305800" cy="708025"/>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i="1">
                <a:solidFill>
                  <a:srgbClr val="990000"/>
                </a:solidFill>
              </a:rPr>
              <a:t>NHS/BCCC Dual Enrollment</a:t>
            </a:r>
            <a:endParaRPr lang="en-US" altLang="en-US" sz="4400" b="1" i="1">
              <a:solidFill>
                <a:srgbClr val="A50021"/>
              </a:solidFill>
            </a:endParaRPr>
          </a:p>
        </p:txBody>
      </p:sp>
      <p:sp>
        <p:nvSpPr>
          <p:cNvPr id="21" name="Text Box 94"/>
          <p:cNvSpPr txBox="1">
            <a:spLocks noChangeArrowheads="1"/>
          </p:cNvSpPr>
          <p:nvPr/>
        </p:nvSpPr>
        <p:spPr bwMode="auto">
          <a:xfrm>
            <a:off x="1206500" y="5167313"/>
            <a:ext cx="7372350" cy="466725"/>
          </a:xfrm>
          <a:prstGeom prst="rect">
            <a:avLst/>
          </a:prstGeom>
          <a:solidFill>
            <a:srgbClr val="800000">
              <a:alpha val="52156"/>
            </a:srgbClr>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Lunch</a:t>
            </a:r>
          </a:p>
        </p:txBody>
      </p:sp>
    </p:spTree>
    <p:extLst>
      <p:ext uri="{BB962C8B-B14F-4D97-AF65-F5344CB8AC3E}">
        <p14:creationId xmlns:p14="http://schemas.microsoft.com/office/powerpoint/2010/main" val="3602309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23557" name="Text Box 5"/>
          <p:cNvSpPr txBox="1">
            <a:spLocks noChangeArrowheads="1"/>
          </p:cNvSpPr>
          <p:nvPr/>
        </p:nvSpPr>
        <p:spPr bwMode="auto">
          <a:xfrm>
            <a:off x="419100" y="1475255"/>
            <a:ext cx="8305800" cy="461665"/>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b="1" i="1">
                <a:solidFill>
                  <a:srgbClr val="990000"/>
                </a:solidFill>
              </a:rPr>
              <a:t>Bucks Senior Year Experience:  Bucks View</a:t>
            </a:r>
            <a:endParaRPr lang="en-US" altLang="en-US" sz="2800" b="1" i="1">
              <a:solidFill>
                <a:srgbClr val="A5002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872575538"/>
              </p:ext>
            </p:extLst>
          </p:nvPr>
        </p:nvGraphicFramePr>
        <p:xfrm>
          <a:off x="533400" y="2734126"/>
          <a:ext cx="8191500" cy="11125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982921090"/>
                    </a:ext>
                  </a:extLst>
                </a:gridCol>
                <a:gridCol w="1295400">
                  <a:extLst>
                    <a:ext uri="{9D8B030D-6E8A-4147-A177-3AD203B41FA5}">
                      <a16:colId xmlns:a16="http://schemas.microsoft.com/office/drawing/2014/main" val="2353743557"/>
                    </a:ext>
                  </a:extLst>
                </a:gridCol>
                <a:gridCol w="1219200">
                  <a:extLst>
                    <a:ext uri="{9D8B030D-6E8A-4147-A177-3AD203B41FA5}">
                      <a16:colId xmlns:a16="http://schemas.microsoft.com/office/drawing/2014/main" val="3142922217"/>
                    </a:ext>
                  </a:extLst>
                </a:gridCol>
                <a:gridCol w="1447800">
                  <a:extLst>
                    <a:ext uri="{9D8B030D-6E8A-4147-A177-3AD203B41FA5}">
                      <a16:colId xmlns:a16="http://schemas.microsoft.com/office/drawing/2014/main" val="3635453904"/>
                    </a:ext>
                  </a:extLst>
                </a:gridCol>
                <a:gridCol w="1371600">
                  <a:extLst>
                    <a:ext uri="{9D8B030D-6E8A-4147-A177-3AD203B41FA5}">
                      <a16:colId xmlns:a16="http://schemas.microsoft.com/office/drawing/2014/main" val="63775865"/>
                    </a:ext>
                  </a:extLst>
                </a:gridCol>
                <a:gridCol w="1257300">
                  <a:extLst>
                    <a:ext uri="{9D8B030D-6E8A-4147-A177-3AD203B41FA5}">
                      <a16:colId xmlns:a16="http://schemas.microsoft.com/office/drawing/2014/main" val="340266231"/>
                    </a:ext>
                  </a:extLst>
                </a:gridCol>
              </a:tblGrid>
              <a:tr h="370840">
                <a:tc>
                  <a:txBody>
                    <a:bodyPr/>
                    <a:lstStyle/>
                    <a:p>
                      <a:endParaRPr lang="en-US"/>
                    </a:p>
                  </a:txBody>
                  <a:tcPr/>
                </a:tc>
                <a:tc>
                  <a:txBody>
                    <a:bodyPr/>
                    <a:lstStyle/>
                    <a:p>
                      <a:r>
                        <a:rPr lang="en-US"/>
                        <a:t>Monday</a:t>
                      </a:r>
                    </a:p>
                  </a:txBody>
                  <a:tcPr/>
                </a:tc>
                <a:tc>
                  <a:txBody>
                    <a:bodyPr/>
                    <a:lstStyle/>
                    <a:p>
                      <a:r>
                        <a:rPr lang="en-US"/>
                        <a:t>Tuesday</a:t>
                      </a:r>
                    </a:p>
                  </a:txBody>
                  <a:tcPr/>
                </a:tc>
                <a:tc>
                  <a:txBody>
                    <a:bodyPr/>
                    <a:lstStyle/>
                    <a:p>
                      <a:r>
                        <a:rPr lang="en-US"/>
                        <a:t>Wednesday</a:t>
                      </a:r>
                    </a:p>
                  </a:txBody>
                  <a:tcPr/>
                </a:tc>
                <a:tc>
                  <a:txBody>
                    <a:bodyPr/>
                    <a:lstStyle/>
                    <a:p>
                      <a:r>
                        <a:rPr lang="en-US"/>
                        <a:t>Thursday</a:t>
                      </a:r>
                    </a:p>
                  </a:txBody>
                  <a:tcPr/>
                </a:tc>
                <a:tc>
                  <a:txBody>
                    <a:bodyPr/>
                    <a:lstStyle/>
                    <a:p>
                      <a:r>
                        <a:rPr lang="en-US"/>
                        <a:t>Friday</a:t>
                      </a:r>
                    </a:p>
                  </a:txBody>
                  <a:tcPr/>
                </a:tc>
                <a:extLst>
                  <a:ext uri="{0D108BD9-81ED-4DB2-BD59-A6C34878D82A}">
                    <a16:rowId xmlns:a16="http://schemas.microsoft.com/office/drawing/2014/main" val="3497387973"/>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r>
                        <a:rPr lang="en-US"/>
                        <a:t>Course</a:t>
                      </a:r>
                      <a:r>
                        <a:rPr lang="en-US" baseline="0"/>
                        <a:t> A</a:t>
                      </a:r>
                      <a:endParaRPr lang="en-US"/>
                    </a:p>
                  </a:txBody>
                  <a:tcPr/>
                </a:tc>
                <a:tc>
                  <a:txBody>
                    <a:bodyPr/>
                    <a:lstStyle/>
                    <a:p>
                      <a:endParaRPr lang="en-US"/>
                    </a:p>
                  </a:txBody>
                  <a:tcPr/>
                </a:tc>
                <a:tc>
                  <a:txBody>
                    <a:bodyPr/>
                    <a:lstStyle/>
                    <a:p>
                      <a:r>
                        <a:rPr lang="en-US"/>
                        <a:t>Course A</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80305552"/>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endParaRPr lang="en-US"/>
                    </a:p>
                  </a:txBody>
                  <a:tcPr/>
                </a:tc>
                <a:tc>
                  <a:txBody>
                    <a:bodyPr/>
                    <a:lstStyle/>
                    <a:p>
                      <a:r>
                        <a:rPr lang="en-US"/>
                        <a:t>Course</a:t>
                      </a:r>
                      <a:r>
                        <a:rPr lang="en-US" baseline="0"/>
                        <a:t> B</a:t>
                      </a:r>
                      <a:endParaRPr lang="en-US"/>
                    </a:p>
                  </a:txBody>
                  <a:tcPr/>
                </a:tc>
                <a:tc>
                  <a:txBody>
                    <a:bodyPr/>
                    <a:lstStyle/>
                    <a:p>
                      <a:endParaRPr lang="en-US"/>
                    </a:p>
                  </a:txBody>
                  <a:tcPr/>
                </a:tc>
                <a:tc>
                  <a:txBody>
                    <a:bodyPr/>
                    <a:lstStyle/>
                    <a:p>
                      <a:r>
                        <a:rPr lang="en-US"/>
                        <a:t>Course B</a:t>
                      </a:r>
                    </a:p>
                  </a:txBody>
                  <a:tcPr/>
                </a:tc>
                <a:tc>
                  <a:txBody>
                    <a:bodyPr/>
                    <a:lstStyle/>
                    <a:p>
                      <a:endParaRPr lang="en-US"/>
                    </a:p>
                  </a:txBody>
                  <a:tcPr/>
                </a:tc>
                <a:extLst>
                  <a:ext uri="{0D108BD9-81ED-4DB2-BD59-A6C34878D82A}">
                    <a16:rowId xmlns:a16="http://schemas.microsoft.com/office/drawing/2014/main" val="3545134966"/>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62440213"/>
              </p:ext>
            </p:extLst>
          </p:nvPr>
        </p:nvGraphicFramePr>
        <p:xfrm>
          <a:off x="533400" y="5134319"/>
          <a:ext cx="8191500" cy="111252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982921090"/>
                    </a:ext>
                  </a:extLst>
                </a:gridCol>
                <a:gridCol w="1295400">
                  <a:extLst>
                    <a:ext uri="{9D8B030D-6E8A-4147-A177-3AD203B41FA5}">
                      <a16:colId xmlns:a16="http://schemas.microsoft.com/office/drawing/2014/main" val="2353743557"/>
                    </a:ext>
                  </a:extLst>
                </a:gridCol>
                <a:gridCol w="1276350">
                  <a:extLst>
                    <a:ext uri="{9D8B030D-6E8A-4147-A177-3AD203B41FA5}">
                      <a16:colId xmlns:a16="http://schemas.microsoft.com/office/drawing/2014/main" val="3142922217"/>
                    </a:ext>
                  </a:extLst>
                </a:gridCol>
                <a:gridCol w="1365250">
                  <a:extLst>
                    <a:ext uri="{9D8B030D-6E8A-4147-A177-3AD203B41FA5}">
                      <a16:colId xmlns:a16="http://schemas.microsoft.com/office/drawing/2014/main" val="3635453904"/>
                    </a:ext>
                  </a:extLst>
                </a:gridCol>
                <a:gridCol w="1365250">
                  <a:extLst>
                    <a:ext uri="{9D8B030D-6E8A-4147-A177-3AD203B41FA5}">
                      <a16:colId xmlns:a16="http://schemas.microsoft.com/office/drawing/2014/main" val="63775865"/>
                    </a:ext>
                  </a:extLst>
                </a:gridCol>
                <a:gridCol w="1365250">
                  <a:extLst>
                    <a:ext uri="{9D8B030D-6E8A-4147-A177-3AD203B41FA5}">
                      <a16:colId xmlns:a16="http://schemas.microsoft.com/office/drawing/2014/main" val="340266231"/>
                    </a:ext>
                  </a:extLst>
                </a:gridCol>
              </a:tblGrid>
              <a:tr h="370840">
                <a:tc>
                  <a:txBody>
                    <a:bodyPr/>
                    <a:lstStyle/>
                    <a:p>
                      <a:endParaRPr lang="en-US"/>
                    </a:p>
                  </a:txBody>
                  <a:tcPr/>
                </a:tc>
                <a:tc>
                  <a:txBody>
                    <a:bodyPr/>
                    <a:lstStyle/>
                    <a:p>
                      <a:r>
                        <a:rPr lang="en-US"/>
                        <a:t>Monday</a:t>
                      </a:r>
                    </a:p>
                  </a:txBody>
                  <a:tcPr/>
                </a:tc>
                <a:tc>
                  <a:txBody>
                    <a:bodyPr/>
                    <a:lstStyle/>
                    <a:p>
                      <a:r>
                        <a:rPr lang="en-US"/>
                        <a:t>Tuesday</a:t>
                      </a:r>
                    </a:p>
                  </a:txBody>
                  <a:tcPr/>
                </a:tc>
                <a:tc>
                  <a:txBody>
                    <a:bodyPr/>
                    <a:lstStyle/>
                    <a:p>
                      <a:r>
                        <a:rPr lang="en-US"/>
                        <a:t>Wednesday</a:t>
                      </a:r>
                    </a:p>
                  </a:txBody>
                  <a:tcPr/>
                </a:tc>
                <a:tc>
                  <a:txBody>
                    <a:bodyPr/>
                    <a:lstStyle/>
                    <a:p>
                      <a:r>
                        <a:rPr lang="en-US"/>
                        <a:t>Thursday</a:t>
                      </a:r>
                    </a:p>
                  </a:txBody>
                  <a:tcPr/>
                </a:tc>
                <a:tc>
                  <a:txBody>
                    <a:bodyPr/>
                    <a:lstStyle/>
                    <a:p>
                      <a:r>
                        <a:rPr lang="en-US"/>
                        <a:t>Friday</a:t>
                      </a:r>
                    </a:p>
                  </a:txBody>
                  <a:tcPr/>
                </a:tc>
                <a:extLst>
                  <a:ext uri="{0D108BD9-81ED-4DB2-BD59-A6C34878D82A}">
                    <a16:rowId xmlns:a16="http://schemas.microsoft.com/office/drawing/2014/main" val="3497387973"/>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r>
                        <a:rPr lang="en-US"/>
                        <a:t>Course</a:t>
                      </a:r>
                      <a:r>
                        <a:rPr lang="en-US" baseline="0"/>
                        <a:t> C</a:t>
                      </a:r>
                      <a:endParaRPr lang="en-US"/>
                    </a:p>
                  </a:txBody>
                  <a:tcPr/>
                </a:tc>
                <a:tc>
                  <a:txBody>
                    <a:bodyPr/>
                    <a:lstStyle/>
                    <a:p>
                      <a:endParaRPr lang="en-US"/>
                    </a:p>
                  </a:txBody>
                  <a:tcPr/>
                </a:tc>
                <a:tc>
                  <a:txBody>
                    <a:bodyPr/>
                    <a:lstStyle/>
                    <a:p>
                      <a:r>
                        <a:rPr lang="en-US"/>
                        <a:t>Course C</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80305552"/>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endParaRPr lang="en-US"/>
                    </a:p>
                  </a:txBody>
                  <a:tcPr/>
                </a:tc>
                <a:tc>
                  <a:txBody>
                    <a:bodyPr/>
                    <a:lstStyle/>
                    <a:p>
                      <a:r>
                        <a:rPr lang="en-US"/>
                        <a:t>Course</a:t>
                      </a:r>
                      <a:r>
                        <a:rPr lang="en-US" baseline="0"/>
                        <a:t> D</a:t>
                      </a:r>
                      <a:endParaRPr lang="en-US"/>
                    </a:p>
                  </a:txBody>
                  <a:tcPr/>
                </a:tc>
                <a:tc>
                  <a:txBody>
                    <a:bodyPr/>
                    <a:lstStyle/>
                    <a:p>
                      <a:endParaRPr lang="en-US"/>
                    </a:p>
                  </a:txBody>
                  <a:tcPr/>
                </a:tc>
                <a:tc>
                  <a:txBody>
                    <a:bodyPr/>
                    <a:lstStyle/>
                    <a:p>
                      <a:r>
                        <a:rPr lang="en-US"/>
                        <a:t>Course D</a:t>
                      </a:r>
                    </a:p>
                  </a:txBody>
                  <a:tcPr/>
                </a:tc>
                <a:tc>
                  <a:txBody>
                    <a:bodyPr/>
                    <a:lstStyle/>
                    <a:p>
                      <a:endParaRPr lang="en-US"/>
                    </a:p>
                  </a:txBody>
                  <a:tcPr/>
                </a:tc>
                <a:extLst>
                  <a:ext uri="{0D108BD9-81ED-4DB2-BD59-A6C34878D82A}">
                    <a16:rowId xmlns:a16="http://schemas.microsoft.com/office/drawing/2014/main" val="3545134966"/>
                  </a:ext>
                </a:extLst>
              </a:tr>
            </a:tbl>
          </a:graphicData>
        </a:graphic>
      </p:graphicFrame>
      <p:sp>
        <p:nvSpPr>
          <p:cNvPr id="3" name="TextBox 2"/>
          <p:cNvSpPr txBox="1"/>
          <p:nvPr/>
        </p:nvSpPr>
        <p:spPr>
          <a:xfrm>
            <a:off x="523568" y="2302001"/>
            <a:ext cx="1686232" cy="400110"/>
          </a:xfrm>
          <a:prstGeom prst="rect">
            <a:avLst/>
          </a:prstGeom>
          <a:noFill/>
          <a:ln>
            <a:noFill/>
          </a:ln>
        </p:spPr>
        <p:txBody>
          <a:bodyPr wrap="square" rtlCol="0">
            <a:spAutoFit/>
          </a:bodyPr>
          <a:lstStyle/>
          <a:p>
            <a:r>
              <a:rPr lang="en-US" sz="2000" b="1">
                <a:solidFill>
                  <a:srgbClr val="C00000"/>
                </a:solidFill>
              </a:rPr>
              <a:t>Semester 1</a:t>
            </a:r>
          </a:p>
        </p:txBody>
      </p:sp>
      <p:sp>
        <p:nvSpPr>
          <p:cNvPr id="24" name="TextBox 23"/>
          <p:cNvSpPr txBox="1"/>
          <p:nvPr/>
        </p:nvSpPr>
        <p:spPr>
          <a:xfrm>
            <a:off x="523568" y="4709441"/>
            <a:ext cx="1686232" cy="400110"/>
          </a:xfrm>
          <a:prstGeom prst="rect">
            <a:avLst/>
          </a:prstGeom>
          <a:noFill/>
          <a:ln>
            <a:noFill/>
          </a:ln>
        </p:spPr>
        <p:txBody>
          <a:bodyPr wrap="square" rtlCol="0">
            <a:spAutoFit/>
          </a:bodyPr>
          <a:lstStyle/>
          <a:p>
            <a:r>
              <a:rPr lang="en-US" sz="2000" b="1">
                <a:solidFill>
                  <a:srgbClr val="C00000"/>
                </a:solidFill>
              </a:rPr>
              <a:t>Semester 2</a:t>
            </a:r>
          </a:p>
        </p:txBody>
      </p:sp>
    </p:spTree>
    <p:extLst>
      <p:ext uri="{BB962C8B-B14F-4D97-AF65-F5344CB8AC3E}">
        <p14:creationId xmlns:p14="http://schemas.microsoft.com/office/powerpoint/2010/main" val="240525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4238" y="3347326"/>
            <a:ext cx="8915400" cy="1034707"/>
          </a:xfrm>
          <a:prstGeom prst="rect">
            <a:avLst/>
          </a:prstGeom>
        </p:spPr>
        <p:txBody>
          <a:bodyPr wrap="square">
            <a:spAutoFit/>
          </a:bodyPr>
          <a:lstStyle/>
          <a:p>
            <a:pPr marL="0" marR="0">
              <a:lnSpc>
                <a:spcPct val="107000"/>
              </a:lnSpc>
              <a:spcBef>
                <a:spcPts val="0"/>
              </a:spcBef>
              <a:spcAft>
                <a:spcPts val="800"/>
              </a:spcAft>
            </a:pPr>
            <a:r>
              <a:rPr lang="en-US" b="1">
                <a:latin typeface="Arial" panose="020B0604020202020204" pitchFamily="34" charset="0"/>
                <a:ea typeface="Calibri" panose="020F0502020204030204" pitchFamily="34" charset="0"/>
                <a:cs typeface="Times New Roman" panose="02020603050405020304" pitchFamily="18" charset="0"/>
              </a:rPr>
              <a:t>Approved Bucks Humanities/Social Studies Categories of Courses</a:t>
            </a:r>
            <a:endParaRPr lang="en-US">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a:latin typeface="Arial" panose="020B0604020202020204" pitchFamily="34" charset="0"/>
                <a:ea typeface="Calibri" panose="020F0502020204030204" pitchFamily="34" charset="0"/>
                <a:cs typeface="Times New Roman" panose="02020603050405020304" pitchFamily="18" charset="0"/>
              </a:rPr>
              <a:t>Economics	History		Philosophy		Political Science	Psychology</a:t>
            </a:r>
            <a:endParaRPr lang="en-US" sz="1100" b="1">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a:latin typeface="Arial" panose="020B0604020202020204" pitchFamily="34" charset="0"/>
                <a:ea typeface="Calibri" panose="020F0502020204030204" pitchFamily="34" charset="0"/>
                <a:cs typeface="Times New Roman" panose="02020603050405020304" pitchFamily="18" charset="0"/>
              </a:rPr>
              <a:t>Geography 	Criminal Justice	Women’s Studies  	Sociology</a:t>
            </a:r>
            <a:endParaRPr lang="en-US" sz="1100" b="1">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a:latin typeface="Arial" panose="020B0604020202020204" pitchFamily="34" charset="0"/>
                <a:ea typeface="Calibri" panose="020F0502020204030204" pitchFamily="34" charset="0"/>
                <a:cs typeface="Times New Roman" panose="02020603050405020304" pitchFamily="18" charset="0"/>
              </a:rPr>
              <a:t> </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2986" y="19665"/>
            <a:ext cx="9156986" cy="2085013"/>
          </a:xfrm>
          <a:prstGeom prst="rect">
            <a:avLst/>
          </a:prstGeom>
        </p:spPr>
      </p:pic>
      <p:sp>
        <p:nvSpPr>
          <p:cNvPr id="6" name="Rectangle 5"/>
          <p:cNvSpPr/>
          <p:nvPr/>
        </p:nvSpPr>
        <p:spPr>
          <a:xfrm>
            <a:off x="484238" y="2341385"/>
            <a:ext cx="8404123" cy="721801"/>
          </a:xfrm>
          <a:prstGeom prst="rect">
            <a:avLst/>
          </a:prstGeom>
        </p:spPr>
        <p:txBody>
          <a:bodyPr wrap="square">
            <a:spAutoFit/>
          </a:bodyPr>
          <a:lstStyle/>
          <a:p>
            <a:pPr lvl="0">
              <a:lnSpc>
                <a:spcPct val="107000"/>
              </a:lnSpc>
              <a:spcBef>
                <a:spcPts val="0"/>
              </a:spcBef>
              <a:spcAft>
                <a:spcPts val="800"/>
              </a:spcAft>
            </a:pPr>
            <a:r>
              <a:rPr lang="en-US" b="1">
                <a:solidFill>
                  <a:prstClr val="black"/>
                </a:solidFill>
                <a:latin typeface="Arial" panose="020B0604020202020204" pitchFamily="34" charset="0"/>
                <a:ea typeface="Calibri" panose="020F0502020204030204" pitchFamily="34" charset="0"/>
                <a:cs typeface="Times New Roman" panose="02020603050405020304" pitchFamily="18" charset="0"/>
              </a:rPr>
              <a:t>Approved Bucks English Composition Course</a:t>
            </a:r>
          </a:p>
          <a:p>
            <a:pPr lvl="1">
              <a:lnSpc>
                <a:spcPct val="107000"/>
              </a:lnSpc>
              <a:spcBef>
                <a:spcPts val="0"/>
              </a:spcBef>
              <a:spcAft>
                <a:spcPts val="800"/>
              </a:spcAft>
            </a:pPr>
            <a:r>
              <a:rPr lang="en-US" sz="1400">
                <a:solidFill>
                  <a:prstClr val="black"/>
                </a:solidFill>
                <a:latin typeface="Arial" panose="020B0604020202020204" pitchFamily="34" charset="0"/>
                <a:ea typeface="Calibri" panose="020F0502020204030204" pitchFamily="34" charset="0"/>
                <a:cs typeface="Times New Roman" panose="02020603050405020304" pitchFamily="18" charset="0"/>
              </a:rPr>
              <a:t>English Comp 110 or higher</a:t>
            </a:r>
            <a:endParaRPr lang="en-US" sz="140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468189" y="4542165"/>
            <a:ext cx="8404123" cy="721801"/>
          </a:xfrm>
          <a:prstGeom prst="rect">
            <a:avLst/>
          </a:prstGeom>
        </p:spPr>
        <p:txBody>
          <a:bodyPr wrap="square">
            <a:spAutoFit/>
          </a:bodyPr>
          <a:lstStyle/>
          <a:p>
            <a:pPr lvl="0">
              <a:lnSpc>
                <a:spcPct val="107000"/>
              </a:lnSpc>
              <a:spcBef>
                <a:spcPts val="0"/>
              </a:spcBef>
              <a:spcAft>
                <a:spcPts val="800"/>
              </a:spcAft>
            </a:pPr>
            <a:r>
              <a:rPr lang="en-US" b="1">
                <a:solidFill>
                  <a:prstClr val="black"/>
                </a:solidFill>
                <a:latin typeface="Arial" panose="020B0604020202020204" pitchFamily="34" charset="0"/>
                <a:ea typeface="Calibri" panose="020F0502020204030204" pitchFamily="34" charset="0"/>
                <a:cs typeface="Times New Roman" panose="02020603050405020304" pitchFamily="18" charset="0"/>
              </a:rPr>
              <a:t>College-level Elective Course</a:t>
            </a:r>
          </a:p>
          <a:p>
            <a:pPr lvl="0">
              <a:lnSpc>
                <a:spcPct val="107000"/>
              </a:lnSpc>
              <a:spcBef>
                <a:spcPts val="0"/>
              </a:spcBef>
              <a:spcAft>
                <a:spcPts val="800"/>
              </a:spcAft>
            </a:pPr>
            <a:r>
              <a:rPr lang="en-US" sz="1400">
                <a:solidFill>
                  <a:prstClr val="black"/>
                </a:solidFill>
                <a:latin typeface="Arial" panose="020B0604020202020204" pitchFamily="34" charset="0"/>
                <a:ea typeface="Calibri" panose="020F0502020204030204" pitchFamily="34" charset="0"/>
                <a:cs typeface="Times New Roman" panose="02020603050405020304" pitchFamily="18" charset="0"/>
              </a:rPr>
              <a:t>	</a:t>
            </a:r>
            <a:endParaRPr lang="en-US" sz="140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442309" y="5306458"/>
            <a:ext cx="8455885" cy="755970"/>
          </a:xfrm>
          <a:prstGeom prst="rect">
            <a:avLst/>
          </a:prstGeom>
        </p:spPr>
      </p:pic>
      <p:sp>
        <p:nvSpPr>
          <p:cNvPr id="10" name="TextBox 9"/>
          <p:cNvSpPr txBox="1"/>
          <p:nvPr/>
        </p:nvSpPr>
        <p:spPr>
          <a:xfrm>
            <a:off x="23209" y="2013289"/>
            <a:ext cx="838200" cy="369332"/>
          </a:xfrm>
          <a:prstGeom prst="rect">
            <a:avLst/>
          </a:prstGeom>
          <a:solidFill>
            <a:srgbClr val="00B0F0"/>
          </a:solidFill>
        </p:spPr>
        <p:txBody>
          <a:bodyPr wrap="square" rtlCol="0">
            <a:spAutoFit/>
          </a:bodyPr>
          <a:lstStyle/>
          <a:p>
            <a:pPr algn="ctr"/>
            <a:r>
              <a:rPr lang="en-US" b="1"/>
              <a:t>1</a:t>
            </a:r>
          </a:p>
        </p:txBody>
      </p:sp>
      <p:sp>
        <p:nvSpPr>
          <p:cNvPr id="12" name="TextBox 11"/>
          <p:cNvSpPr txBox="1"/>
          <p:nvPr/>
        </p:nvSpPr>
        <p:spPr>
          <a:xfrm>
            <a:off x="23209" y="2950365"/>
            <a:ext cx="838200" cy="369332"/>
          </a:xfrm>
          <a:prstGeom prst="rect">
            <a:avLst/>
          </a:prstGeom>
          <a:solidFill>
            <a:srgbClr val="00B0F0"/>
          </a:solidFill>
        </p:spPr>
        <p:txBody>
          <a:bodyPr wrap="square" rtlCol="0">
            <a:spAutoFit/>
          </a:bodyPr>
          <a:lstStyle/>
          <a:p>
            <a:pPr algn="ctr"/>
            <a:r>
              <a:rPr lang="en-US" b="1"/>
              <a:t>2</a:t>
            </a:r>
          </a:p>
        </p:txBody>
      </p:sp>
      <p:sp>
        <p:nvSpPr>
          <p:cNvPr id="13" name="TextBox 12"/>
          <p:cNvSpPr txBox="1"/>
          <p:nvPr/>
        </p:nvSpPr>
        <p:spPr>
          <a:xfrm>
            <a:off x="23209" y="4222500"/>
            <a:ext cx="838200" cy="369332"/>
          </a:xfrm>
          <a:prstGeom prst="rect">
            <a:avLst/>
          </a:prstGeom>
          <a:solidFill>
            <a:srgbClr val="00B0F0"/>
          </a:solidFill>
        </p:spPr>
        <p:txBody>
          <a:bodyPr wrap="square" rtlCol="0">
            <a:spAutoFit/>
          </a:bodyPr>
          <a:lstStyle/>
          <a:p>
            <a:pPr algn="ctr"/>
            <a:r>
              <a:rPr lang="en-US" b="1"/>
              <a:t>3</a:t>
            </a:r>
          </a:p>
        </p:txBody>
      </p:sp>
      <p:sp>
        <p:nvSpPr>
          <p:cNvPr id="14" name="TextBox 13"/>
          <p:cNvSpPr txBox="1"/>
          <p:nvPr/>
        </p:nvSpPr>
        <p:spPr>
          <a:xfrm>
            <a:off x="23209" y="5036459"/>
            <a:ext cx="838200" cy="369332"/>
          </a:xfrm>
          <a:prstGeom prst="rect">
            <a:avLst/>
          </a:prstGeom>
          <a:solidFill>
            <a:srgbClr val="00B0F0"/>
          </a:solidFill>
        </p:spPr>
        <p:txBody>
          <a:bodyPr wrap="square" rtlCol="0">
            <a:spAutoFit/>
          </a:bodyPr>
          <a:lstStyle/>
          <a:p>
            <a:pPr algn="ctr"/>
            <a:r>
              <a:rPr lang="en-US" b="1"/>
              <a:t>4</a:t>
            </a:r>
          </a:p>
        </p:txBody>
      </p:sp>
    </p:spTree>
    <p:extLst>
      <p:ext uri="{BB962C8B-B14F-4D97-AF65-F5344CB8AC3E}">
        <p14:creationId xmlns:p14="http://schemas.microsoft.com/office/powerpoint/2010/main" val="129780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2" grpId="0" animBg="1"/>
      <p:bldP spid="13" grpId="0" animBg="1"/>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251</TotalTime>
  <Words>961</Words>
  <Application>Microsoft Office PowerPoint</Application>
  <PresentationFormat>On-screen Show (4:3)</PresentationFormat>
  <Paragraphs>228</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 Mcgee</dc:creator>
  <cp:lastModifiedBy>McAloon, Steve</cp:lastModifiedBy>
  <cp:revision>1</cp:revision>
  <cp:lastPrinted>2021-04-21T14:56:44Z</cp:lastPrinted>
  <dcterms:created xsi:type="dcterms:W3CDTF">2010-09-10T12:00:21Z</dcterms:created>
  <dcterms:modified xsi:type="dcterms:W3CDTF">2025-03-05T11:21:11Z</dcterms:modified>
</cp:coreProperties>
</file>