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42"/>
  </p:notesMasterIdLst>
  <p:sldIdLst>
    <p:sldId id="281" r:id="rId2"/>
    <p:sldId id="257" r:id="rId3"/>
    <p:sldId id="258" r:id="rId4"/>
    <p:sldId id="282" r:id="rId5"/>
    <p:sldId id="268" r:id="rId6"/>
    <p:sldId id="270" r:id="rId7"/>
    <p:sldId id="306" r:id="rId8"/>
    <p:sldId id="307" r:id="rId9"/>
    <p:sldId id="308" r:id="rId10"/>
    <p:sldId id="309" r:id="rId11"/>
    <p:sldId id="310" r:id="rId12"/>
    <p:sldId id="278" r:id="rId13"/>
    <p:sldId id="285" r:id="rId14"/>
    <p:sldId id="284" r:id="rId15"/>
    <p:sldId id="286" r:id="rId16"/>
    <p:sldId id="287" r:id="rId17"/>
    <p:sldId id="260" r:id="rId18"/>
    <p:sldId id="263" r:id="rId19"/>
    <p:sldId id="262" r:id="rId20"/>
    <p:sldId id="266" r:id="rId21"/>
    <p:sldId id="288" r:id="rId22"/>
    <p:sldId id="264" r:id="rId23"/>
    <p:sldId id="273" r:id="rId24"/>
    <p:sldId id="289" r:id="rId25"/>
    <p:sldId id="290" r:id="rId26"/>
    <p:sldId id="291" r:id="rId27"/>
    <p:sldId id="292" r:id="rId28"/>
    <p:sldId id="293" r:id="rId29"/>
    <p:sldId id="294" r:id="rId30"/>
    <p:sldId id="295" r:id="rId31"/>
    <p:sldId id="296" r:id="rId32"/>
    <p:sldId id="297" r:id="rId33"/>
    <p:sldId id="298" r:id="rId34"/>
    <p:sldId id="299" r:id="rId35"/>
    <p:sldId id="300" r:id="rId36"/>
    <p:sldId id="301" r:id="rId37"/>
    <p:sldId id="302" r:id="rId38"/>
    <p:sldId id="303" r:id="rId39"/>
    <p:sldId id="304" r:id="rId40"/>
    <p:sldId id="305"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82" y="-90"/>
      </p:cViewPr>
      <p:guideLst>
        <p:guide orient="horz" pos="2160"/>
        <p:guide pos="3840"/>
      </p:guideLst>
    </p:cSldViewPr>
  </p:slideViewPr>
  <p:notesTextViewPr>
    <p:cViewPr>
      <p:scale>
        <a:sx n="1" d="1"/>
        <a:sy n="1" d="1"/>
      </p:scale>
      <p:origin x="0" y="0"/>
    </p:cViewPr>
  </p:notesTextViewPr>
  <p:sorterViewPr>
    <p:cViewPr>
      <p:scale>
        <a:sx n="100" d="100"/>
        <a:sy n="100" d="100"/>
      </p:scale>
      <p:origin x="0" y="66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1-11-01T13:22:55.890"/>
    </inkml:context>
    <inkml:brush xml:id="br0">
      <inkml:brushProperty name="width" value="0.08819" units="cm"/>
      <inkml:brushProperty name="height" value="0.35278" units="cm"/>
      <inkml:brushProperty name="color" value="#FDEBDD"/>
      <inkml:brushProperty name="tip" value="rectangle"/>
      <inkml:brushProperty name="rasterOp" value="maskPen"/>
    </inkml:brush>
  </inkml:definitions>
  <inkml:trace contextRef="#ctx0" brushRef="#br0">12278 7144,'25'0,"-50"25,25-25,0 0,0 0,25 0,-25 24,25-24,-25 0,50 0,-50 25,0 50,0-75,0 0,24 24,1-24,-25 25,0-25,25 0,0 0,0 25,24 0,-24-25,-25 25,0-25,50 24,-50-24,24 0,1 25,0-25,-25 0,50 25,-26 0,1-25,-25 0,25 0,-50 49,25-49,0 25,0-25,25 0,0 0,0 0,-25 0,24 0,1 0,-25 0,25 0,-25 0,25 0,0 0,-25 0,24 0,1 0,0 0,0 0,-25 0,49 0,-49 0,25 0,-25 0,25 0,0 0,-25-25,0 25,25 0,-25 0,25-24,-25 24,0-25,0 25,0-25,0 0,0 25,0-25,0 25,24-24,-24-1,0 25,0-25,0 25,0 0,0-25,0 25,-24 0,24-25,0 1,0 24,-25 0,25-25,-25 25,0 0,25-25,-50 0,50 25,0-25,-24 25,24 0,-50-24,50-1,-25 25,25 0,0-25,-49 25,49 0,-25 0,25-25,-25 25,0 0,-24 0,24 0,0 0,-25 0,1 0,-1 0,25 0,-24 0,-1 0,25 0,1 0,-26 0,25 0,0 0,-24 0,24 0,0 0,0 0,25 0,0 0,-49 0,49 25,-25-25,25 0,-25 0,25 25,-25-25,25 0,0 25,-49-25,24 0,25 0,-50 0,25 24,25-24,0 0,-24 0,-1 0,25 25,0-25,-25 0,25 0,-25 25,25-25,0 25,0-25,0 0,25 0,-25 25,25-25,-25 0,25 0,-25 0,24 0,-24 24,25-24,-25 0,25 25,-25-25,25 0,0 0,-25 0,24 0,-24 0,25 0,-25 0,25 25,0-25,-25 0,25 0,0 0,-25 25,24-25,-24 0,25 0,-25 0,25 25,0-25,0 24,-25-24,24 0,-24 0,25 0,-25 0,25 0,-25 0,50 0,-26 0,1 0,0 0,-25 0,25 25,-25-25,25 0,-1 0,1 0,0 0,0 0,24 0,-24 0,0 0,-25 0,25 0,0 0,-1 0,-24 0,25 0,-25 0,25 0,0 0,0 0,-25 0,24 0,1 0,0 0,0 0,0 0,-25 0,24 0,-24 0,25 0,0 0,0 0,-25 0,50 0,-26 0,1 25,0-25,-25 0,25 0,0 0,-25 0,0 25,24-25,-24 0,25 0,-25 0,25 0,-25-25,25 25,-25 0,0-25,0 25,0 0,0-25,25 25,-25-24,0 24,24 0,-24 0,0 0,25-25,-25 25,0-25,0 25,0-25,0 0,-25 25,25-24,-24 24,-1 0,25 0,-25 0,25-25,-25 25,25-25,0 25,-25 0,1 0,24 0,-25 0,25-25,-25 25,0 0,-24 0,49 0,-25 0,25-25,-50 25,50 0,-25 0,25-24,-25 24,1 0,-1 0,25 0,-25 0,25 0,-25 0,-24 0,148-75,-124 75,0 0,25 0,-25 0,1-25,-26 25,25 0,0 0,-24 0,24 0,0-24,-24 24,49 0,-25 0,0-25,0 25,25 0,-25 0,25 0,-24 0,24 0,-25 0,0 0,0 0,25 0,-25 0,1 0,24 0,-25 0,25 0,0 25,-50-25,50 0,0 0,-25 49,25-24,0 0,-24-25,24 0,-25 0,25 25,-50-25,50 0,-25 24,25-24,-24 0,-1 25,0-25,25 25,-25-25,0 0,25 0,-25 0,1 0,-1 0,0 0,0 25,25-25,-25 0,25 0,-24 0,-1 25,25-25,-25 0,25 0,-50 24,50-24,-24 0,24 0,-25 0,0 0,25 0,-25 0,25 0,-49 0,49 0,0 0,-25 0,25 0</inkml:trace>
</inkml:ink>
</file>

<file path=ppt/ink/ink10.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1-11-04T11:10:00.900"/>
    </inkml:context>
    <inkml:brush xml:id="br0">
      <inkml:brushProperty name="width" value="0.08819" units="cm"/>
      <inkml:brushProperty name="height" value="0.35278" units="cm"/>
      <inkml:brushProperty name="color" value="#C6D9F0"/>
      <inkml:brushProperty name="tip" value="rectangle"/>
      <inkml:brushProperty name="rasterOp" value="maskPen"/>
    </inkml:brush>
  </inkml:definitions>
  <inkml:trace contextRef="#ctx0" brushRef="#br0">8384 7417,'0'24,"0"1,0-25,0 25,0-25,0 25,0-25,0 0,0 25,25-1,-25 1,0-25,25 0,-25 0,0 0,0 25,24-25,-24 25,25-25,-25 0,0 25,25-25,-25 0,0 24,25 1,-25-25,25 0,-25 25,0-25,24 0,-24 0,25 25,-25-25,25 25,-25-1,25-24,-25 0,0 0,0 25,25-25,-25 0,24 25,-24 0,25-25,-25 0,0 0,0 25,25-25,-25 0,0 24,25-24,0 50,-25-50,0 0,24 50,-24-50,25 25,-25-25,25 0,-25 24,0-24,0 25,0-25,25 0,-25 25,0-25,25 25,-25-25,24 25,1-25,-25 24,0 1,25-25,-25 0,0 0,0 25,25-25,0 25,-25-25,25 0,-25 25,49-25,-49 24,0-24,25 25,-25-25,25 0,-25 25,25-25,-25 0,24 25,-24-25,25 25,0-25,0 24,-25-24,25 0,-1 0,-24 25,25-25,-25 0,25 0,-25 25,25-25,0 0,-25 25,24-25,-24 0,0 0,25 0,0 25,0-25,0 0,-1 0,1 24,0 1,0-25,-25 0,25 0,-25 0,24 0,1 0,-25 0,25 0,-25 0,25 0,0 0,-25 25,0-25,24 0,-24 0,25 0,-25 0,25 0,0 0,-25 0,0 0,0 0,-25 0,25 0,0 25,-25-25,0 0,25 25,-24-25,-1 0,25 0,0-25,-25 25,0 0,25 0,-25-25,25 25,0-25,0 25,0-25,0 25,25 0,0 0,-25-24,0 24,25 0,-25 0,25 0,-25 0,-25 0,25 0,-25 0,0 0,-49 0,-1 0,26 0,-50 0,-50-25,74 25,-24 0,25 0,24 0,25 0,0 0,1-25,24 25,-25 0,25 0,-25 0,0 0,0 0,1-25,-26 25,-24 0,24 0,0 0,1 0,-1 0,1-25,24 25,-25-24,25 24,1 0,-26-25,25 25,-24 0,24 0,0 0,-25 0,26 0,-1-25,-25 25,-24 0,49 0,0-25,0 25,0 0,1 0,-26 0,25 0,0 0,-49 0,24 0,1 0,-1-25,1 25,-1 0,0-24,1 24,-1 0,50-25,-25 25,1 0,-1 0,25 0,0-25,25 25,-1 0,1-50,25 50,-50 0,25 0,24-24,-49-1,50 25,-50 0,25 0,-25 0,49 0,-24 0,0 0,24 0,-49 0,25 0,25 0,-1-25,-24 25,-25 0,25 0,0 0,0-25,-25 25,0 0,24-25,-24 25,0-24,0 24,0-25,0 0,0 0,0 25,0-25,0 0,0 25,0-24,0-1,0 0,0 25,25-25,-25 25,25 0,-25-25,0 25,0 0,25 0,-25-24,49 24,-49-25,0 25,25 0,-25 0,0 0,25 0,-25-25,25 25,0 0,-25 0,0 0,25 0,-25-25,0 25,24-25,-24 1,0 24,0 0,-24-25,-1 0,-25 25,50-25,-25 25,25 0,-49-25,49 1,-25 24,25 0,0-25,0 0,-25 25,25-25,-25 0,25 1,0 24,0-25,0 0,0 0,0 25,0-25,0 1,0-1,0 0,0 0,-25 0,25 25,0-24,0 24,-24-50,24 50,0-25,-25 25,25-25,0 1,0 24,0-25,-25 25,25-25,0 25,0-25,-25 0,25 1,-25-1,25 0,0 0,0 0,-24 0,24 1,0-26,0 50,0-25,0 0,0 1,0-1,0 25,0 0,0 0,24 0,1 0,25 0,-50 25,49-1,-49 1,25 0,0 0,-25 0,0-1,0 1,25-25,-25 25,0-25,0 25,0 0,0-25,0 25,0-25,25 0,-25 24,24 1,-24-25,25 25,-25 0,0-25,0 25,50-25,-50 24,25 1,-25 0,49-25,-49 25,25-25,-25 25,25-25,0 24,-25-24,0 25,25 0,-1 0,-24-25,0 0,0 25,25-1,-25-24,25 25,-25 0,25 0,0-25,-25 25,0-25,24 0,-24 24,25-24,-25 25,0-25,25 0,-25 25,25-25,-25 0,0 0,25 0,-25 25,24-25,-24 0,0 0,25 0,-25 25,0-25,25 24,0-24,-25 25,0-25,25 0,-25 25,0-25,0 25,24-25,-24 0,0 0,0 25,25-25,-25 24,25-24,-25 0,0 25,0-25,0 25,25-25,-25 0,0 25,25-25,-1 0,-24 25,0-1,0-24,25 0,-25 25,0-25,0 0,0 25,25-25,-25 0,0 25,25 0,0-25,-25 24,0-24,24 0,-24 25,0-25,0 25,25-25,-25 0,25 0,-25 25,25 0,-25-25,25 25,-1-25,-24 24,0-24,25 0,-25 25,0 0,25-25,-25 25,50-25,-50 49,25-49,-1 25,-24 0,25-25,0 25,0 0,-25-1,49 26,-24-25,0-25,0 25,0-1,24 1,-24 0,25 0,-26 0,1-1,0 1,-25-25,50 50,-26-25,26-1,24 26,-24-25,49 49,0-49,1 25,24-1,0 26</inkml:trace>
</inkml:ink>
</file>

<file path=ppt/ink/ink1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1-11-04T11:10:03.107"/>
    </inkml:context>
    <inkml:brush xml:id="br0">
      <inkml:brushProperty name="width" value="0.08819" units="cm"/>
      <inkml:brushProperty name="height" value="0.35278" units="cm"/>
      <inkml:brushProperty name="color" value="#C6D9F0"/>
      <inkml:brushProperty name="tip" value="rectangle"/>
      <inkml:brushProperty name="rasterOp" value="maskPen"/>
    </inkml:brush>
  </inkml:definitions>
  <inkml:trace contextRef="#ctx0" brushRef="#br0">16421 6424,'0'0,"0"0,25-24,-1 24,26 0,-50 0,50 0,-26-25,1 25,0 0,0 0,0 0,-1 0,51 0,-50 0,-1 0,1 0,50 0,-51 0,1 0,-25 0,0-50,0 50,-25-74</inkml:trace>
</inkml:ink>
</file>

<file path=ppt/ink/ink12.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1-11-04T11:10:10.750"/>
    </inkml:context>
    <inkml:brush xml:id="br0">
      <inkml:brushProperty name="width" value="0.08819" units="cm"/>
      <inkml:brushProperty name="height" value="0.35278" units="cm"/>
      <inkml:brushProperty name="color" value="#C6D9F0"/>
      <inkml:brushProperty name="tip" value="rectangle"/>
      <inkml:brushProperty name="rasterOp" value="maskPen"/>
    </inkml:brush>
  </inkml:definitions>
  <inkml:trace contextRef="#ctx0" brushRef="#br0">16421 6052,'0'0,"0"0,0 0,25 0,-25 0,24-24,-24 24,50 0,0 0,-50 24,24 51,26-75,-25 25,-25-1,49-24,-24 0,0 0,0 0,-25 0,0 0,0 50,0-25,0 0,0 24,0-24,0-25,0 25,-25-25,25 25,-25-25,25 24,-49 1,49 0,0 0,-25-25,25 0,0 0,0 25,0-25,-25 0,25 24,-25-24,25 25,-25-25,25 25,0-25,0 25,-24-25,-1 0,25 0,0 25,0-1,0-24,-25 0,-25 0,50 0,0 0,0 0,-24 0,24 25,0 0,0-25,-25 0,25 25,0-25,0 49,-25-173,25 124,0 25,-25-25,25 25,0 0,0 0,0 24,0-24,0-25,0 0,-25 25,25 0,0 0,0-1,0 1,0-25,0 25,25 0,-25 0,0-1,25-24,-25 50,25-50,-25 25,25 24,-25-24,0 0,0-25,24 25,-24-25,0 0,0 0,0 49,0-24,149-50,-149 25,0 25,0 0,0-25,0 50,0-50,-25 0,25 24,0-24,0 25,0 0,0 25,-24-50,-1 24,25 1,0 0,0 25,-25-50,0 49,25-49,-25 25,25 25,-24-26,-51 76,50-100,25 74,-25-49,-24-25,24 0,25 25,0 0,-50 24,50-24,-24 25,24-50,-25 49,0-24,-25 0,50 0,-24-1,-1 26,-25-25,25 24,1-24,-51 0,75 0,-49 24,24 1,25-25,-50 0,50 24,-49 1,24-1,25-24,-50 50,50-75,0 49,-25-24,25 0,0-25,0 25,0-25,25 0,25 0,-25 0,24 0,1 0,-1 0,-24 0,0 0,49 0,-24-50,-25 50,24-25,1 0,0 1,24-1,0 0,-24 0,-25 25,25-25,-26 1,1 24,-25 0,0-50,0 25,0 0,-25-49,25 24,-24 1,24 24,-50-25,50 26,0-26,0 50,-25-25,50-24,-25 49,0-25,0 0,0 25,0-25,0 25,0-25,0 1,0-1,0 25,0-25,0 0,0 0,0-24,25 24,-25 0,0-25,0 1,0 49,0-50,-25 25,25-24,-25 24,0 0,25-24,0 24,-25 0,25 25,-24 0,24-25,0 25,0-25,0 1,0 24,0-25,0 25,0-50,0 50,0-25,24-24,-24 49,25-50,0 25,-25 1,25-1,0 25,-25-50,25 25,-1-24,-24 24,25 0,0 0,-25 1,0-26,25 50,-25-25,0 0,0 1,0-26,25 25,-25 0,0 0,0 1,0-1,0 0,0 0,0 0,0 1,0-1,0 0,-25 0,25 0,0 25,0-49,0 49,0-25,0 25,0-25,0 0,0 25,25-24,-25-1,0 0,0 0,0 0,0 1,0-1,0 0,0-25,0 26,0-1,0 0,0 0,-25 25,25-25,0 1,0-1,-25 25,25 0,-25 0,25-25,0 25,0-25,0 25,0-25,0 1,0 24,0-25,0 25,0-25,-25 25,25-25,0 25,0-25,0 25,0-25,-24 25,24-24,0-1,-25 25,0 0,25 0,0-25,-25 25,25 0,0-25,-25 25,25 0,0 0,25 25,0-25,49 0,-74 50,25-26,0 26,0 49,-25-24,25-1,24 1,1 49,-50-100,25 76,24-76,-24 26,-25 0,50-1,-26-24,26 49,-50-24,50 24,-26-24,26 0,-25-1,24 26,1 24,0-25,-1 26,-24-51,25 1,-50-25,24 24,1-24,-25-25,25 50,-25-50,50 49,-26 26,51-26,-25 26,24 49,25-50,25 50,0-49,-49-26,73 75,-48-74,-1 49,0-25,-24-24,-26 49,26-24,24-1,-25 25,25 25,-24-49,-1 24,-24-49,24 49,-49-25,0-24,24 24,-49 1,25-26,0 1,0-1,-25-24,0 0,0 25,0-26,0-24,0 25,0 0,0 0,0-25,0 50,-25-26,0 26,-24-50,24 74,-25-74,1 50,24-25,-25 24,1-24,-1 25,25-50,-24 25,-1 24,0-24,1 25,-50-1,24 50,-24-24,49-50,-49 49,74-24,-74-1,74 1,0-25,-24 24,24-24,25 0,0-25,0 25,0 0,0-25,0 24,0-24,0 0,25 25,-25 0,49 0,-24 0,25-1,99 26,-50 0,75-26,74-24,-25 0,50 0,0 25,-1-25,26-99,-100 25,100-100,-124 75,-1-1,1 1,-100 50,50-26,-74 50,-25-49</inkml:trace>
</inkml:ink>
</file>

<file path=ppt/ink/ink13.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1-11-04T11:10:12.125"/>
    </inkml:context>
    <inkml:brush xml:id="br0">
      <inkml:brushProperty name="width" value="0.08819" units="cm"/>
      <inkml:brushProperty name="height" value="0.35278" units="cm"/>
      <inkml:brushProperty name="color" value="#C6D9F0"/>
      <inkml:brushProperty name="tip" value="rectangle"/>
      <inkml:brushProperty name="rasterOp" value="maskPen"/>
    </inkml:brush>
  </inkml:definitions>
  <inkml:trace contextRef="#ctx0" brushRef="#br0">22399 8458,'0'0,"99"-24,-74 24,49 0,0 74,100-24,-50-75,75 25,73 25,-98 24,173 50,-148 1,123-100,-49 24,-25 26,-49-25,-26 0,-24-1,-223 26,74-50,-75 0,75 0,25 50,-50-1,25 1,0 24,0-24,-25 49,-24 25,-1 25,50-50,-25 25,1-25,-1 26,25-101,0 26,0-25,0-25,0 0,-99-25,-50-25,-25-24,124 49,-24 25,49 0,-49 0,24 0,-49-25,49 25,1 0,49 0,-25 0,0 0,0 0,1 0,-1 0,0 25,0-25</inkml:trace>
</inkml:ink>
</file>

<file path=ppt/ink/ink14.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1-11-04T11:10:14.508"/>
    </inkml:context>
    <inkml:brush xml:id="br0">
      <inkml:brushProperty name="width" value="0.08819" units="cm"/>
      <inkml:brushProperty name="height" value="0.35278" units="cm"/>
      <inkml:brushProperty name="color" value="#C6D9F0"/>
      <inkml:brushProperty name="tip" value="rectangle"/>
      <inkml:brushProperty name="rasterOp" value="maskPen"/>
    </inkml:brush>
  </inkml:definitions>
  <inkml:trace contextRef="#ctx0" brushRef="#br0">14982 9004,'0'0,"25"0,-25-74,25 49,49 25,75 0,49-50,1 25,98-49,26 24,49-74,124 100,-124-1,25 25,-75 0,1 0,-1-50,-123 50,-75 0,99-49,-173 49,-26 0,1 0,-25 0,0 0</inkml:trace>
</inkml:ink>
</file>

<file path=ppt/ink/ink15.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1-11-04T11:10:15.884"/>
    </inkml:context>
    <inkml:brush xml:id="br0">
      <inkml:brushProperty name="width" value="0.08819" units="cm"/>
      <inkml:brushProperty name="height" value="0.35278" units="cm"/>
      <inkml:brushProperty name="color" value="#C6D9F0"/>
      <inkml:brushProperty name="tip" value="rectangle"/>
      <inkml:brushProperty name="rasterOp" value="maskPen"/>
    </inkml:brush>
  </inkml:definitions>
  <inkml:trace contextRef="#ctx0" brushRef="#br0">1687 14188,'99'25,"0"25,124-1,1 75,73 0,125-74,124 99,123-50,-371 25,446 50,273 123,-99-222,-273-26,-75-24,-198 0,-198-25,0 50,-125-50</inkml:trace>
</inkml:ink>
</file>

<file path=ppt/ink/ink16.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1-11-04T11:10:16.860"/>
    </inkml:context>
    <inkml:brush xml:id="br0">
      <inkml:brushProperty name="width" value="0.08819" units="cm"/>
      <inkml:brushProperty name="height" value="0.35278" units="cm"/>
      <inkml:brushProperty name="color" value="#C6D9F0"/>
      <inkml:brushProperty name="tip" value="rectangle"/>
      <inkml:brushProperty name="rasterOp" value="maskPen"/>
    </inkml:brush>
  </inkml:definitions>
  <inkml:trace contextRef="#ctx0" brushRef="#br0">869 11881,'-49'0,"-1"0,25 0,-24 0,-1 0,-49 0,-1 0,0 25,-24 0,25-25,0 0,-25 25,99-25,50 0,-50 0,0 25,25-25,50 0,-25 0,-1 0,-24 0,50 24,-50-24,0 0</inkml:trace>
</inkml:ink>
</file>

<file path=ppt/ink/ink17.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1-11-04T11:10:19.427"/>
    </inkml:context>
    <inkml:brush xml:id="br0">
      <inkml:brushProperty name="width" value="0.08819" units="cm"/>
      <inkml:brushProperty name="height" value="0.35278" units="cm"/>
      <inkml:brushProperty name="color" value="#C6D9F0"/>
      <inkml:brushProperty name="tip" value="rectangle"/>
      <inkml:brushProperty name="rasterOp" value="maskPen"/>
    </inkml:brush>
  </inkml:definitions>
  <inkml:trace contextRef="#ctx0" brushRef="#br0">3226 17686,'0'0,"-25"0,0 25,0-25,25 24,-49 1,-1 0,25 0,-24 0,-51-1,26 26,-75 24,25-24,50 0,-26-26,51 1,24 0,0-25,25 0,-49 0,49 25,-25-25,-25 0,1 25,-1-25,0 24,-49-24,25 25,-1 0,1-25,-26 25,0 0,1-1,25 1,-25 0,-1 0,26 0,0-1,-50 1,74 0,-24-25,24 0,-24 25,24-25,25 0,0 0,-24 0,-1 25,0-25,1 0,-1 0,-24 25,-1-25,1 0,49-25,25 25,0 0,0 0,-25 0,50 0,0 0,-25 0,0 0,0 0,0 0,0 0,0 0,0 0,0 0,0 0,0 25,0-25,0 0,0 0,0 0,0 49,0-24,0 0,0-50,74 25,-49 0,25 25,-50-25,25 25,-1-25,-24 24,25-24,-25 0,25 0,0 0,-25 25,49-25,-49 25,50 0,-25 24,24-24,1-25,-50 0,25 25,-25 74,0-99,0 25,0-25,-50-25,125 50,-75-50,-75 25,1 0,-50 0,49-25,75 25,-24 0,24 0,-50 0,25-24,0 24,1-25,-1 0,25 25,-25 0,0-25,50 0,-50 25,50-24,-25-1,0 25,0 0,0 0,0-25,0 25,0 0,0 0,0-25</inkml:trace>
</inkml:ink>
</file>

<file path=ppt/ink/ink2.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1-11-01T13:22:57.650"/>
    </inkml:context>
    <inkml:brush xml:id="br0">
      <inkml:brushProperty name="width" value="0.08819" units="cm"/>
      <inkml:brushProperty name="height" value="0.35278" units="cm"/>
      <inkml:brushProperty name="color" value="#FDEBDD"/>
      <inkml:brushProperty name="tip" value="rectangle"/>
      <inkml:brushProperty name="rasterOp" value="maskPen"/>
    </inkml:brush>
  </inkml:definitions>
  <inkml:trace contextRef="#ctx0" brushRef="#br0">13692 7392,'0'25,"-49"-25,49 0,-25 0,50 49,-25-49</inkml:trace>
</inkml:ink>
</file>

<file path=ppt/ink/ink3.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1-11-01T13:23:04.706"/>
    </inkml:context>
    <inkml:brush xml:id="br0">
      <inkml:brushProperty name="width" value="0.08819" units="cm"/>
      <inkml:brushProperty name="height" value="0.35278" units="cm"/>
      <inkml:brushProperty name="color" value="#FDEBDD"/>
      <inkml:brushProperty name="tip" value="rectangle"/>
      <inkml:brushProperty name="rasterOp" value="maskPen"/>
    </inkml:brush>
  </inkml:definitions>
  <inkml:trace contextRef="#ctx0" brushRef="#br0">17760 893,'25'0,"-25"0,50 0,-26 0,-24 0,25 0,0 0,0 0,-25 0,25 0,-1 0,26 0,-25 0,0 0,-1 0,-24 0,25 0,0 0,-25 0,25 0,-25 0,49 0,-49 0,25 0,-25 0,25 0,-25 0,0-25,25 25</inkml:trace>
</inkml:ink>
</file>

<file path=ppt/ink/ink4.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1-11-01T13:23:23.899"/>
    </inkml:context>
    <inkml:brush xml:id="br0">
      <inkml:brushProperty name="width" value="0.08819" units="cm"/>
      <inkml:brushProperty name="height" value="0.35278" units="cm"/>
      <inkml:brushProperty name="color" value="#D7E3BF"/>
      <inkml:brushProperty name="tip" value="rectangle"/>
      <inkml:brushProperty name="rasterOp" value="maskPen"/>
    </inkml:brush>
  </inkml:definitions>
  <inkml:trace contextRef="#ctx0" brushRef="#br0">6672 15528,'25'0,"-25"0,25 0,-25 0,25 0,0 0,-1 0,-24 0,50 0,-50 0,50 0,-25 0,-1 0,1 0,0 0,0 0,24 0,-49 0,25 0,0 0,0 0,-25 0,25 25,-1-25,1 0,0 0,0 0,0 0,-25 0,24 0,1 0,-25 0,0 24,25-24,-25 0,25 0,-25 0,25 0,-1 0,1 0,-25 0,25 0,-25 0,25 0,-25 0,25 0,-25 0,24 0,1 0,-25 0,25 0,-25 0,25 0,-25 0,-50 0,50 25,-25-25,25 0,-24 0,24 0,0 0,0 25,-50-25,0 0,1 0,-1 0,-24-25,24 25,1 0,24 0,-25 0,25 0,1 0,24 0,-25 0,25 0,-25 0,25-25,-25 25,-24 0,49 0,-25 0,25 0,-25 0,25 0,0 25,-50-25,50 0,0 25,-49-25,49 0,-25 0,25 25,-25-25,25 0,0 0,25 0,-25 0,25 0,-1 0,-24 0,25 0,-25 0,25-25,0 25,-25 0,0-25,25 25,-25 0,25 0,-25 0,0-25,24 25,1 0,-25 0,25 0,-25 0,25 0,-25-24,25 24,-25 0,24 0,-24 0,25 0,-25 0,0-25,50 25,-25 0,-1 0,-24 0,25 0,0 0,0 0,-25 0,25 0,-1 25,1-25,25 24,-25-24,-1 25,-24-25,25 0,0 0,0 0,0 0,-25 25,24-25,1 0,25 25,-50-25,25 0,-25 25,49-25,-49 0,25 0,-25 0,25 0,0 0,-25 0,24 0,-24 0,0 0,0 0,0-25,0 0,0 25,0-25,25 25,-25 0,0 0,-25-25,1 25,24 0,-25 0,25-24,-25 24,0 0,25 0,-25 0,25-25,-24 25,-1 0,0 0,25 0,-25 0,0 0,25 0,-24 0,24 0,-25 0,25 0,-25 0,0 0,25 0,-25 0,25 0,-24 0,-1 0,25 0,-25 0,25 0,-25 0,25 0,-25 0,1 0,-1 0,25 0,-25 0,0 0,0 0,25 0,-24 0,-1 0,25 0,-25 0,25 0,0 0,-50 0,50 0,-24 0,24 25,-25-25,0 24,25-24,-25 0,0 25</inkml:trace>
</inkml:ink>
</file>

<file path=ppt/ink/ink5.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1-11-01T13:21:33.903"/>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C4D6A0"/>
    </inkml:brush>
  </inkml:definitions>
  <inkml:trace contextRef="#ctx0" brushRef="#br0">12626 12402,'0'0,"0"25,0-25,0 0,0 25,24-25,-24 25,25-25,-25 25,25-25,-25 0,0 0,25 24,0-24,-1 0,-24 0</inkml:trace>
  <inkml:trace contextRef="#ctx0" brushRef="#br0" timeOffset="2175.2175">12626 12378,'0'0,"24"0,-24 0,0 0,25 0,0 24,0 1,-25-25,0 25,0-25,0 0,0 25,25-25,-1 25,-24-25,0 0</inkml:trace>
  <inkml:trace contextRef="#ctx0" brushRef="#br0" timeOffset="8039.8036">10964 10195</inkml:trace>
  <inkml:trace contextRef="#ctx0" brushRef="#br0" timeOffset="8599.8544">10964 10269</inkml:trace>
  <inkml:trace contextRef="#ctx0" brushRef="#br0" timeOffset="9703.9648">10988 10319,'0'0</inkml:trace>
  <inkml:trace contextRef="#ctx0" brushRef="#br0" timeOffset="11799.1797">10964 10269,'0'0,"0"0,0 25,0-25,0 25,0 0,0-25,0 24,0-24,0 25,0 0,0 0,0-25</inkml:trace>
  <inkml:trace contextRef="#ctx0" brushRef="#br0" timeOffset="16047.6046">10964 10220,'0'0,"0"0,0 0,0 24,0 26,0-25,0 0,0-25,0 49,0-24,0 0,0 0,0-25,-25 0,0 0,25 24,-25-24,25 0,25 0,0 0,-25 0,0 0,0-24,0-1,0 0,0 0,0 25,-25 0,25 0,0-25,0 25,0-24,0-1,0 25,0-25,0 25,0-50,0 50,0-24,0 24,0-25,0 25</inkml:trace>
  <inkml:trace contextRef="#ctx0" brushRef="#br1" timeOffset="30392.0388">12601 12378,'25'0,"-1"0,1 0,-25 24,0-24,25 0,-25 25,0 0,0 0,0 0,25-25,-25 24,25-24,-25 0,-25 0,0 0,0 0,0 0,25-24,-24-1,24 25,0-25,0 25,0-25,0 25,0 0,24 0,-24-25,25 25,-25 0,25 0,-25 0,0 0,0 25,0-25,25 0</inkml:trace>
  <inkml:trace contextRef="#ctx0" brushRef="#br1" timeOffset="31528.1508">12601 12402,'0'0,"25"0,-1 0,1 0,-25 0,25 0,-25 25,25-25,-25 0,0 25,25-25,-25 25,0-25,0 25,49-25,-49 0,0 0,25 0,-25 24,0-24,0 25</inkml:trace>
  <inkml:trace contextRef="#ctx0" brushRef="#br1" timeOffset="32544.2541">12601 12427,'25'0,"-25"0,0 0,24 0,-24 0,25 25,0-25,-25 25,0-25,25 25,-25-1,25-24</inkml:trace>
  <inkml:trace contextRef="#ctx0" brushRef="#br1" timeOffset="34760.4755">12626 12700,'24'0,"1"0,-25 0,25 0,-25 0,25 0,-25-25,25 25,-25 0,24 0,-24 0,0 0,25-25,-25 25,25 0,-25 0</inkml:trace>
  <inkml:trace contextRef="#ctx0" brushRef="#br1" timeOffset="36592.6589">12750 12923,'0'0,"0"25,0 0,0-25,0 25,0-25,-25 0,25 0,0-25,-25 25,25-25,0 0,0 25,0-25,0 25,25 0</inkml:trace>
  <inkml:trace contextRef="#ctx0" brushRef="#br1" timeOffset="39168.9165">12799 13097,'0'0,"-49"0,49 0,-25 0,25 0,0 25,-50-25,25 0,25 24,0-24,0 0,25 0,-25 0,0 0,25 0,0 0,-25-24,0 24</inkml:trace>
  <inkml:trace contextRef="#ctx0" brushRef="#br1" timeOffset="39864.9861">12675 13345</inkml:trace>
  <inkml:trace contextRef="#ctx0" brushRef="#br1" timeOffset="40713.0708">12650 13221,'0'0,"0"25,25-25</inkml:trace>
  <inkml:trace contextRef="#ctx0" brushRef="#br1" timeOffset="41289.1225">12675 13295</inkml:trace>
  <inkml:trace contextRef="#ctx0" brushRef="#br1" timeOffset="41841.1828">12725 13395</inkml:trace>
  <inkml:trace contextRef="#ctx0" brushRef="#br1" timeOffset="44337.4328">12650 13395,'0'-25,"0"25,25 0,-25 0,25 0,-25 0,0 0,25 0,-25 0,0-50,25 50,-25 0,24 0,-24 0,0 0,0 25,0-25,0 0,0 25,0-25,0 25,-24-25,24 0,0 24,0-24,-25 0,25 0,0 25,0 0,-25-25,25 0,0 25,0-25,0 0,25 0,0 0,-50 0</inkml:trace>
  <inkml:trace contextRef="#ctx0" brushRef="#br1" timeOffset="46536.6532">12675 8186,'0'0,"0"0,0 24,0 1,0-25,0 25,0-25,0 25,0-25,25 25,-25-25,25 24,-25-24,0 0,0 25,0 0,25-25,-1 50,1-50,-25 0,0 24</inkml:trace>
  <inkml:trace contextRef="#ctx0" brushRef="#br1" timeOffset="51473.1468">12650 8210,'0'50,"0"-25,25-25,-25 49,0-49,50 25,-50-25,0 25,25-25,-25 25,0-25,0 0,24 0,-24 25,25-25,-25 24,0 1,-25-25,25 25,0-25,0 25,-24 0,24-25,0 0,-50 0,50 0,0 24,-25-24,25 0,0-24,0 24,0-25,0 0,0 0,0 25,0-25,25 25,0 0,-25 0,0 0,25 0,-25 0,24 0</inkml:trace>
</inkml:ink>
</file>

<file path=ppt/ink/ink6.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1-11-04T11:07:51.638"/>
    </inkml:context>
    <inkml:brush xml:id="br0">
      <inkml:brushProperty name="width" value="0.08819" units="cm"/>
      <inkml:brushProperty name="height" value="0.35278" units="cm"/>
      <inkml:brushProperty name="color" value="#C6D9F0"/>
      <inkml:brushProperty name="tip" value="rectangle"/>
      <inkml:brushProperty name="rasterOp" value="maskPen"/>
    </inkml:brush>
  </inkml:definitions>
  <inkml:trace contextRef="#ctx0" brushRef="#br0">11038 6300,'0'0,"74"25,51-25,-26 25,50 49,-1-49,1 50,74-51,26 26,23 0,1-50,-25 24,-24-24,24 25,-50-25,0 0,1 0,-75-49,0-1,25 0,-50-24,-25 24,-49 26,50-26,-51-24,51-1,-75 26,25-1,-1-24,1 74,-25-25,0 0,0 0,0 25,25-25,-25 25,50 0,24 50,0-50,26 25,24 24,49 1,1-25,74-25,-50 0,1 0,24 0,-49-25,24 0,-49-49,0-1,-25 26,25-51,-25 51,-50-1,50 1,0-51,-74 51,-1-1,26-24,-50 24,-25 50,24 0,-24-25,0 1,25-1,-25 25,25 0,25 0,-1 25,26-1,-26 26,75 24,25-24,0 49,25-49,-26-1,26 1,-25 0,25-50,-75 0,0 0,0 0,-49 0,24 0,50-25,25-50,0 26,-100-1,51 25,-26-49,1 49,-26 0,-24-24,25 49,-50-25,0 25,24 0,-24 0,25 0,25 0,-50 50,49-1,1 1,0 24,-26 25,76-49,-26 49,-49-49,49 49,-24-74,-1 25,51 24,-51-24,26-26,49 76,25-51,74 26,0 49,-49-75,24-24,25 25,50-26,-149-24,25 0,0 25,-75-25,-49 0,-25 0,0 0,25 0,0 0,24 0,-24 25,25 0,24-25,-24 49,24 1,1-25,49 0,0 24,-25-24,50 0,-25 0,0-25,49 49,1 1,-174-50,-25 0,-74 0,149 25,74-25,-248-25,198-25,-148-24,123 24,-123 50,49-74,0 74,75-25,-100 25,50-25,-49 25,-1 25,-74 25,50 24,24 50,-99-74,75 173,-174-149,148-24,26 0,24-50,-24 0,0 0,24 24,50-24,-50 0,1 25,-1-74,-74 49,74 0,-49 0,25 0,-25 0,-1 0,-24 0,25 0,0 0,25 0,-26 0,1 0,-50 0,0 0,1 0,-100 0,-25 0,-50 0,-49 0,-99 0,-224-25,-148-25,-124 50,-150 0,-48 0,-150-49,-198-1,0 50,-75 0,-49 0,-25 25,75-25,-1 124,75-124,99 198,199-148,520 99,919-25,-249 25,99-1,1-73,-1-26,124 26,-148 49,223-25,-124 0,-25-24,-50-26,-74 1,25-25,-25 0,0-25,0 24,0 1,0-25,25 25,49 0,1 24,98 1,1 24,74-24,25 0,173 24,75 0,174-49,148 25,124-50,398 0,98 49,323-73,74 24,150-100,24 100,99-74,-198 24,-149 50,-125-49,-98 49,-248 0,-323 0,-1215 0,-100 0,174 0,-24 25,49 24,99-49,0 0,0 25,25 0,-49-25,-75 49,-323 51,-396-51,-447-49,-297 0,-348 0,-124-99,-347-50,0 75,-75 24,75 1,149-1,595 50,422 25,372 49,421 1,274-51,148-24,25 25,25-25,198 0,298 25,273 49,322-24,124-50,199 0,471 0,148 0,76 0,-200-25,-148-24,0-51,-248 51,-422-1,-272 1,-547 24,-247 25,-75 0,-223 25,-422 74,-669 50,-397-25,-199-25,-74 0,-273 75,149-1,-25 100,396 99,100 50,447-75,223-24,570-199,249-50,148-49,25 0,223 24,571 100,768 124,224 198,100-198,123-99,248-174,149 49,50-49,74 0,-323 0,-346 0,-274-24,-396-76,-670 76,-918-1,223 25,75 0,-372 0,-720-99,-793 99,-546-75,-298-24,75-25,-274 74,-98 50,297 0,497 0,694 25,595 74,1091-49,274 0,-224-1,273 1,1166 99,818 24,398 50,322-173,148 24,-148-74,-50 0,-99 0,-447 0,-272-49,-2233 49,-644 0,-1 0,372 0,50 99,-595 50,-894 25,-743-75,-199-50,-273 199,-74-198,0 198,-223 99,619 1,299 148,594-124,2283 25,49-249,-198-98,-372-50,49 25,522 148,867-73,670 123,149-149,124-24,50 0,-50-50,0 0,-149 0,-322-25,-422 25,-694 0,-472-25,-297 0,-100 25,-272-25,-472-49,-918 74,-619 0,-1 0,-471-174,-297 1,-51 123,547-24,396 74,621 0,669 0,1439 0,-273 0,-248 49,273-24,967-25,1563 50,843 123,50-173,75 124,-76-74,1 24,-149-74,-1661 0,-2358 50,75 0,-595-50,347 24,323-24,247 0,-98 50,-299-50,-768 0,-670 0,-347 0,-223 0,-398 0,-198 0,-272 0,-1-25,50 50,595-25,2357 74,893 26,198-26,-149 0,-297-49,-273 25,372 74,967 248,546 0,173-322,-197-150,-76 100,125-124,-50 124,100-99,148 149,-422-100,-346 50,-373 0,-298-49,-322 24,-198 25,-149 0,-25-25,-50 25,-173 0,-273 0,-620-25,-596-24,-371-1,-323 0,0-74,-125 75,200 49,272 0,620 0,447 49,645-49,297 25,75-25,521 25,1463 49,670 26,545-51,-3224-49,1861 0,1016 0,2927 0,-3397 0,-349-25,-1090-24,-1440-1,-222 50,371-25,150 1,-150-1,-346-25,-646 1,-595-1,-422 50,-223-174,-272 75,-125-75,-273 1,50 49,298 74,496-74,1785 124,1142-49,149 24,-249 25,-297-25,-99 25,520 0,1117 174,644-75,348 25,-124-25,50-25,-348-74,223 0,-148 50,-273 0,-472-50,-421 0,-446-25,-448 0,-247 25,-25 0,-25 0,-223-25,-372-49,-769-25,-570-125,-522 51,1 73,-199-123,-99-25,-224 248,447-99,149 99,422 0,893-50,1115 50,274 0,2555 25,148 74,422-99,25 124,-25-74,74-50,-148 0,-75 0,-1364 0,-2232 0,-497-25,50 25,174 0,322 0,-273 25,-471-25,-843-50,-546 1,-496-50,99-25,-174-174,-247 174,49-99,223-1,347 100,1787 75,1463-1,297 50,-644 0,-124-25,793 25,1166-49,745 49,396 0,74-75,-470 75,-323 50,-25-50,-199-25,-346 25,-869 0,-1488-49,0 49,322 0,50 0,-347 0,-422 0,-819-100,-619 100,-125-49,-272 49,272-124,-148 24,74 51,0 49,545 0,497 0,744 0,496 0,173 0,398 25,1190-25,918 0,645 49,372-74,123 25,76-74,-224 24,298-74,-3349 0,-1340 25,398-25,-571 50,248 74,471-25,75 0,-596-49,-1314 24,-967-24,-596 24,0-74,-223 74,-50-198,99 199,174-26,3746-49,248 25,793 25,-347 24,397 25,-719 1,-422 24,174-100,694 26,1141-1,645 75,720-99,-150 99,199 0,0-74,0 24,0-74,-942 75,-3126 49,-25 0,-24 0,-51 0,423 0,74 24,-496-24,-844 0,-818-49,-670 49,-74-50,0 1,-223-26,-174 75,396-49,423-1,2529 50,1216 0,-198 0,-695 0,3795 0,6946-50,-7566 1,-149-75,-124 0,-570 124,-1861-50,-1438 50,49 0,521 0,199 0,-5904 0,2406-124,99 74,25 1,25-26,-49 75,272-124,1984 75,1985 49,372 0,-620 0,2530 0,-173 0,346 0,-148 0,-50 0,-149 0,-222-50,-175 50,-347 0,-769 0,-2182 0,347 0,347 0,-323 0,-992 0,-619 0,-745 0,-25 50,-99-50,-99 0,149 0,346-25,274 25,943 25,892-25,397 25,1216-25,892-50,497 50,372-50,-199 1,-148-75,24-50,-149 75,-148-25,-447 25,-645-1,-719 76,-694-1,-26 0,-421-49,-992-26,-497 100,-768-49,-348-75,125 124,-50 0,148 0,472 0,199 25,619-25,1786 49,671-49,-547 0,-74 0,645 25,1017-25,670 74,98 26,51-100,-199 0,50 0,-125 0,-73 0,-200-25,-743 25,-422 0,-546 0,-322 0,-99 25,-348-25,-669 0,-770 0,-470 0,-1 0,-74-100,-124 51,-25-75,149 124,347 0,620 0,621 0,545 0,397 0,397-124,818 49,596-49,471 25,-124-25,50 25,-1-25,-321 124,-100 0,-323-99,-471 123,-818-24,-224 0,-967 0,-471 0,-769-24,-50 24,-149 0,75 0,-25 0,25-75,273 75,322 0,769 0,620 0,273 0,0 0,174 0,470-124,621 25,273-50,-74 0,-249-49,-99 74,-49 74,-25-49,-323 25,-322-1,-223 75,-149 0,-75 0,-223 0,-496 50,-620-1,-248-49,-25 0,-174 0,-98 0,222 0,224 0,843 50,1315-50,-373 0,-173 0,447-50,768 1,373 49,198 0,-174-50,-24 1,-274 49,26-50,-224 50,-347 0,-347 0,-298 0,-248 0,25 0,-50 0,-149 0,-347 25,-669-25,-100 0,-149 0,-24-25,98 25,-148 0,-25-50,100 50,272-49,323-1,471 25,223 0,149 25,0 0,49-24,1-1,24 25,100-25,49 0,-24 0,-26 1,1-51,0 50,24-24,-99 24,-74 25,-25-25,-74 0,-174 1,-100-51,51 75,-1 0,25 0,0-25,25 25,75-24,222 24,50 0,-49 0,-50-25,25 0,24-25,-49 1,50 24,0 0,-1-24,26-1,24 0,50-24,0 24,-75 50,0-49,-24 49,-25-25,-25 0,-75 25,-49 0,50 0,-25-50,-1 26,-24-26,50 25,0-24,24-1,25 25,25 0,-25 25,1 0,24-24,-25 24,25 0,-25-25,25 0,-25 25,50 0,-25 0,0 0,25 25,0-25,-1 0,26 0,-25 0,0 25,24-25,-24 24,25-24,-1 0,1 0,-1 25,1-25,25 0,-26 0,1 0,-1 0,1 0,0 0,-1 0,1 0,-1 0,1-25,24 25,-24 0,24-24,-49 24,25 0,24 0,-24 0,-50 0,49-25,-24 25,0 0,0 0,0-25,-25 25,24 0,1 0,0-25,0 25,0 0,0 0,-1-49,26 49,-25-25,0 0,24 25,-24 0,0 0,24 0,-24-25,0 25,0-49,-25 49,25 0,-25 0,24 0,-24 0,25 0,0 0,-25-25,25 50,0-1,49 1,50-25,-74 25,-1 0,50 74,1-99,-75 0,24 25,-49-25,25 0,-25 0,25 25,0-1,24-24,-24 25,25 0,24 0,-24-25,-26 0,76 0,-76 0,26 25,49-25,-74 0,25 0,-1 24,1-24,-1 0,1 0,0 0,24 25,1-25,-26 0,26 0,-26 0,50 0,-74 25,50-25,-51 0,26 0,24 0,-24 0,0 0,-1 0,1 0,-50 0,25 0,-1 0,1 0,-25 0,25 25,-25-25,25 0,0-25,-1 25,-24 0,25 0,25-25,-50 25,50 50,-26-50,-24 0,50 0,-50 0,0-75,25 75,0 0,-1 0,51 0,-50 0,24 0,1 0,-1 0,1 0,-25 0,24 0,-49 25,25-25,25 25,24-25,-49 0,49 25,-74 0,0-50,25 25,50 0,-26 25,51 49,-51-74,-49 0,0 0,50 0,-1 0,1 0,0 0,24 0,-24 0,-1 25,1-25,-1 0,1 0,0 25,-1-1,50-24,-24 0,24 25,-24-25,-1 0,50 0,-50 0,26 0,24 25,-50-25,-24 25,-26-25,26 0,24 25,1-25,-50 0,-1 0,51 0,-50 0,-1-25,26 25,-50 0,25 0,0 0,0 0,-1 0,1 0,0 0,49 0,-24 0,-25 0,49 0,-24 0,49 0,-25 0,1 0,-1 0,-24 0,24 0,-24 0,-1 0,26 0,24 0,-49 0,24 0,-24 0,49 0,-49 25,24-25,0 0,1 0,-1 0,1 0,-1 0,-24 25,24-25,-24 0,-50 49,0 26,74-75,25 0,-24 24,-26-24,26 0,24 0,0 0,-24 0,-1 0,50 0,-50 25,75-25,-74 0,49 0,-25 25,0-25,25 0,-74 25,-25 0,74-25,-25 0,-24 0,49 0,-49 0,49 0,0 0,-24 0,49 0,0 0,-25 0,25 0,0 0,-25 0,0 0,-24 0,49 0,0 0,49 0,26 0,-199 24,149-24,49 0,25 25,-49-25,24 25,-49-25,50 0,-75 0,25 0,24 0,-49 0,0 0,25 0,99 0,25 0,-50 0,50 0,0 0,25 0,49 0,0 25,-24-25,-26 25,50-25,1 49,73 1,-49-50,1 25,-76-25,75 24,-74-24,24 25,-24 25,0-50,49 0,-49 25,-26-1,1-24,-49 25,24 0,-50-25,25 25,-99-25,-49 25,24-1,-99-24,25 0,-50 25,-124 50,-173-1,-150-49,-346 24,-373 1,-396-50,-398 0,-73 0,73 50,174-1,224 51,-75-1,50 124,148-124,150-49,148-1,248-49,174 0,173 0,150 0,197 0,125 0,99 0,0 0,0 0,50 0,123 25,100 25,25-50,173 25,397 123,447-123,223 50,99-75,149 49,0 1,223 0,248-50,-322 0,-99 0,-174 49,-273 1,-273-1,-347 1,-348-25,-173 0,-223-25,-50 24,-49-24,-174 0,-273 25,-446-25,-274 50,249-149,-942 99,-249 0,-99 24,99 26,-174 24,26 26,-1-100,125 124,73-75,373-49,1315 0,719 0,347 25,-273 25,-124-50,-198 0,124 24,322 26,596 74,347 25,446-50,224 75,247-50,-49-25,124 25,0-74,0 49,-124-25,-223 26,-471-1,-323 0,-1116-49,-497-26,51 26,123-25,124 0,-24-1,0 1,-50-25,-249 0,-395 0,-423-25,0-74,-868 50,-272-1,-695-24,-397 24,-199 0,-223-74,522 124,-2184 0,9327 25,-3026 25,-75-25,-471-25,-248 0,397 0,1190 49,869-49,421 75,621-75,-1-50,150-49,-224-25,0-50,-323 50,-3025 74,-671-24,-247 49,99 25,372 0,297 0,-222 25,-695 74,-1092 124,-322-173,-273 124,-198-1,-174 125,-323 0,199-1,149-73,620 73,1612 125,2010-50,-1638-50,918-123,-173-100,-150-74,-148-25,-25 0,50-25,24 25,25-25,-24-49,123-174,-99 124,149-124,124-75,149-173,25 149,-25-174,25 199,-348 222,199-123,-124 173,-124-49,-149 99,0-25,0 25,-248 75,-298 148,-694 100,74 24,0 0,-149 224,1514-26,-199 1,198-50,1 0,123-173,-148-274,-1 100,-123-124,-25-25,297-25,422-149,695-222,124 24,-249 372,1068-571,148 125,99 24,-24-198,-100 223,-25 50,-396 123,-472 26,-545 99,-472 24,-992 75,273 0,-74 0,-298 0,-943 273,-372 0,-74-50,-199 50,-421 74,-397-123,-74 247,371 149,224-99,396 25,547-75,545-49,744-274,496-98,-322-50,0 0,297 0,447 0,794-248,520-149,224-49,471-26,25-148,0-25,124 0,-421 124,-125-49,-471 148,-596 125,-2231 222,966 1,-297 74,-521 0,-793 248,-448 25,-346 0,-75 74,50 99,0 50,123 125,1 73,223-892,744 1066,149-372,645-174,347-198,149-74,0-50,50 50,248-1,570-49,794-25,620-99,173 75,324-175,247 1,198 99,-198-173,-595 197,-421-73,-1291 24,-1389 99,174 50,322 0,-49 25,-620 49,-819 51,-670 23,-223 26,-347 0,-322-50,-150 124,274-25,594 174,844-248,249 173,1288-49,622-199,-324-74,497 0,868-148,793 98,175-173,247 49,0-124,298-49,50-50,-323 100,-421 24,-398 0,-1016 124,-1687 75,297 24,125 50,74 74,-695 125,-942-25,-521-1,-620-74,-75 199,-396-50,-224-25,273 75,471 173,497 1,3100 123,124-124,-124-248,-198-198,-397 0,347 0,992-25,844 0,595-149,297-25,-74 1,-49-125,0 0,-1-49,-421 124,-397-50,-1712 50,-991 0,-51 123,249 26,149 74,-50 74,-323-24,-967 148,-421 26,-199-26,-124 25,-124-49,-571 74,-198 25,99-75,373 26,941 24,894-25,1141-174,-74-49,1760-124,571-49,298 74,0-75,347-74,74-223,-24 173,-100-99,-694 50,-422 24,-2827 125,198 74,173 49,298 75,50 0,-273 0,-496 25,-1017 74,-447 75,-421 0,-199-50,-372 99,-173-99,-199 50,322 123,497 1,3348-149,323 49,0-24,-298-125,-347-49,322-24,1067-125,744-25,198 25,150-99,247 25,248-75,26 125,-51-50,-272-25,-497 198,-1958-49,-1043-1,0 76,224-1,198 50,-199 74,-967 149,-868-74,-422-1,-322 1,-273-1,-49-49,-100 174,546 49,595 50,695-99,2405-75,-123-173,-472-50,447-50,943-99,843 25,297 25,174-149,125 25,24 0,-25-25,-323-100,-346 175,-348-100,-1811-25,-818 174,50 74,396 50,100 0,-298 25,-745 75,-768 123,-670 0,-74 0,-75 50,274 124,98 248,199 74,272-173,398 74,520-422,596-446,347 100,0 123,99 50,199 24,297-49,670-74,323 148,272-198,-148 174,148-100,-74 100,-75-50,-173 0,-421 0,-423-25,-322 50,-248-50,-124 25,0 0,-49 0,-75 0,24 50,-123-75,-174-25,-719 25,-422-123,-421-125,-249 49,-173-48,297-1,348 99,223 125,248-1,322 50,174 0,372 50,224 24,98-49,-24-25,149 25,346 247,324 51,297 173,-99-149,-75-99,124-297,1 49,222 24,-247-98,99 74,-249-149,-73 124,-249-24,-248 24,-173 0,-100 25,-49-74,-298-224,-545-173,-646-50,-644 74,-125 100,50 124,1 49,1561 75,2531 99,-4514 0,5382 25,-2629 74,545 224,695 123,918 50,521 25,223 74,-273-74,-74-570,-298 73,-124-148,-422 100,-124-1,-496-74,-619 24,-373 100,-224-50,1-124,-595-272,-571-125,-769 50,-248-248,-373 99,1 25,149 148,322 26,273-25,546 99,397 49,644 224,249 74,123 25,373 25,744 322,471 25,124 50,-99 49,25-99,74-49,74-1,125 1,-199-50,-173-125,-323 1,-372-149,-248 0,-521 0,-100 0,-594-49,-323-274,-471-24,-596 74,-347-124,-198 0,-223-124,-249 100,-198 73,-74 1,322 0,1414 173,2257 1,-174 73,50 100,-173 0,-224 25,-223 0,50 99,322 50,744 371,744 1,472 149,49-125,199-123,-199-51,-99-48,25-125,-298 50,-198-75,-546-49,-447-25,-520-99,-273-25,-25 25,-124 24,-174-49,-347-173,-843-75,-744-149,-274 74,-321-98,98-26,149 25,174 274,323-76,346 51,547 98,545 26,521 49,74 0,174 74,472 100,917 198,521 124,223 0,-372-124,-99 75,-372-199,-50 49,-223-49,-322-74,-546-100,-199-49,-99 0,-49 0,-125-25,-198-75,-496-123,-446-25,-472-25,-24 24,173 76,422 98,272 50,274 0,322 0,173 0,125 25,74-25,0 25,49 74,323 74,497 299,470 98,174-49,-124-124,25-50,-99-372,-25-24,-224-75,-99 198,-297-223,-397 75,-223 74,-100 0,-124 0,-198-25,-446-24,-670-100,-323-74,-273-1,-148-49,-174 100,-25-100,223 99,571 125,2034-51,223 100,-273 0,-297 0,99 75,595 148,1092 149,669 75,223 24,-371-74,-50-298,-348-223,1 124,-224-74,-297 123,-522-198,-544 75,-299 49,-74 50,-50-50,-173 0,-273-198,-620-149,-447 0,-272 0,73 49,76 51,396 73,174 75,198 75,124-26,372 26,150 24,222 25,50 0,273 124,74 99,496 75,-74-26,-322-247,247 223,51-124,-76 25,-98-99,-199-25,-50-1,-198 1,-74-25,-75 0,-24 25,-75 0,-124-25,-249-75,-569-49,-447 25,0 99,173-149,298 50,125 50,272 24,297 0,125 25,149 0,49 0,25 0,50 124,222 0,225 149,172 124,51-25,148 0,-25-199,-49-197,-273-249,496 570,-25-321,-347-51,-223-49,-199 50,-124 74,-99-50,0 50,-99 50,-25-100,-124 50,-248-99,-373-25,-247-25,50 0,-150 0,75-24,149-26,149 1,148 148,100-24,223 49,99 25,124 0,99-25,497 75,49-25,99 49,50-49,-149 25,323-50,-149 74,-50-74,74 0,-222 0,-200 0,-172 0,-76 0,-24 25,-49-25,-100 0,-149 0,-223 0,-372 49,-148-49,-51 0,125 0,198 50,124-25,50 49,223 1,49-26,100 26,74-1,50 25,49-24,50-1,0 1,25 49,124 24,49 26,50-199,25 25,0-25,50 25,-51-49,26-1,49 50,-99 0,75 0,-100-25,0 1,-49-26,-75 25,-24-24,-75 49,0 0,0 0,-50-50,-24 25,-100-99,0 50,-99-26,-74 1,74 50,0-1,100 25,98 25,75 0,149 0,298 50,198 24,124-24,-50 24,-149-24,-73-50,-1 25,-124-25,-25 0,-223 0,-74 0,-100 0,-74 0,-74-50,-100-74,-74 50,-174-50,-124 24,-198-73,-223-26,-50 1,-50 74,199 25,446 74,745-25,24 25,-99 25,620 0,695 75,421-1,1-24,73-50,-73 0,49 0,74 0,-124-25,-396-74,-497 49,-372-24,-421 49,-149 0,-25 25,-74-25,-100-24,-223-50,-471-25,-323 24,-247 1,-224 0,-149-50,-273-25,150 125,-125-571,-347 446,49 25,497-74,2133 74,396 75,-272-75,-99 99,-248 50,247-24,819-1,1216 25,273 0,198-75,-125 75,76-99,-150 49,-49-24,-149-25,-421 49,-324-74,-1140 99,-1066-49,197 49,249 25,-967-49,24-26,-546 75,-198-74,50-25,-199-1,-272 51,-125-26,0 75,199 0,694-49,596 49,545-25,298 25,0 0,149-25,496-49,595 49,348 25,322-75,25-24,223-74,173 123,-49-49,124 24,-620 26,-347-1,-720 25,-520 1,-398-1,-371-25,-546 1,-794 49,-298-50,-49 0,-25-49,25 25,-100 24,100 50,421 0,447 0,695 0,421 0,223 0,50 0,100-50,123 26,322-26,572-49,421 0,-75-50,125 50,346 24,150-74,-149 25,-298 75,-99-51,-422 51,-471 24,-422 0,-198 25,-25 0,-149-25,-372 1,-595-76,-546 51,-273-75,-198 25,-199 49,-222-124,-125 199,-124-99,322-50,150-50,1834 124,1192 1,24 49,-446 0,-149 0,3324 25,-1588 24,1 1,-1 24,0-24,50-1,-124-49,0 50,-471-50,-273 50,-472-50,-247 0,-224 0,-99 0,-74 25,-224-25,-471 0,-744-50,-223 0,-75-74,-322 25,-125 49,-148-74,-74-49,198 24,223 25,546 25,2059-25,148 49,-421 75,-273-25,0 1,124-1,174-124,49 75,-99-50,-149 49,-49 26,-25-1,-25-24,0 24,0 0,0 1,0-1,-25 25,25 0,0 1,-25-1,25 25,0-25,0 25,0-25,-25 0,25-24,-25-1,1 25,-51-49,50 24,-49 26,24-26,26 25,-1 25,0-49,0 49,25 0,-49-25,49 25,-50-25,0-25,-24 50,-50-49,25 24,24 0,-24-24,74 24,0 0,1 25,24-25,0 25,-25-25,25 1,0-26,0 50,-25-50,25 50,0-24,0-26,0 50,-25-50,50 25,-25 1,0 24,0-25,0 0,0 25,0-25,0 25,0-25,0 25,0 0,25 0,49 0,1 0,24 0,-25 0,25 0,-49 0,25 25,-26-25,-24 0,-25 0,25 0,0 0,-1 25,1-25,0 0,49 0,-24 25,24-25,1 0,24 0,0 0,25 0,0 0,25 0,-50 25,-24-25,-1 0,25 49,-49-49,24 25,1 0,-1 0,1-25,-1 0,-24 0,-26 25,51-25,-26 0,1 0,25 0,-26 0,50 0,-24 0,49 0,-25 0,0 0,-24 24,24-24,-50 0,26 0,-1 0,1 0,-1 0,1 0,24 0,-25 0,25 0,-24 0,49 0,25 0,-50 0,0 25,25-25,-25 0,1 25,-1-25,25 0,-50 0,1 0,24 25,50 0,-50-25,75 24,-26-24,1 25,0-25,-25 0,-50 25,50-25,25 0,-49 25,-1 0,-25-25,-24 0,24 24,-24 1,24-25,1 25,49-25,-25 25,50-25,-50 0,0 25,50-25,25 0,-50 0,49 24,-24-24,0 0,25 25,-50-25,49 0,-24 0,-25 0,0 25,-25-25,75 25,-25-25,-25 0,49 0,-24 0,50 0,-26 0,1 0,-25 0,24 0,-49 0,0 0,25 0,-25 0,0 0,-24 0,24-25,-25 25,0 0,-25-25,26 25,24-25,-25 1,0 24,50-25,0 25,0-50,-50 50,0-25,50 25,-25 0,0-24,0 24,-50 0,1 0,24 0,-25 0,1 0,-1 0,-49 0,25 0,-1 0,1 0,-25 0,49 0,0 0,1-25,-50 25,74-25,25 0,-25 25,-24-25,73-24,-73 49,-26 0,26-25,24-25,-49 26,-1 24,-24-50,0 50,0-25,-25 0,0 25,0-25,0 1,0-1,0-25,0 50,-25-49,-25 49,-74-25,50-25,-1 25,1 25,-50 0,25-24,0 24,-1 0,1 0,0 0,49 0,25 0,-24 0,24 0,25 0,0 0,0-25,0 25,0-25,0 25,0-50,0 50,0-49,0 49,0-25,0 25,0-25,0 25,0-25,0 1,25-26,-25 50,0-25,0 25,0-25,0 1,0 24,-25 0,0 0,0 0,-49 0,0 0,24 0,-24 0,24 0,-248 0,273 0,-24 0,24 0,0 0,-24 0,-1 0,25 0,-24 0,-1 0,-24 0,-26 0,26 0,0 0,-50 0,0 0,49 0,-49 0,0 0,0-25,25 25,24 0,26 0,-1-25,-24 0,49 25,0 0,-24-25,49 25,-50 0,25 0,0 0,1-24,24 24,-25 0,0 0,-25-25,26 25,-1 0,0-25,-25 25,1 0,-1-25,0 25,-24-25,24 1,26 24,-51 0,26 0,24-25,-25 0,1 0,49 25,-50 0,50 0,-25 0,25-25,-25 25,1 0,-1 0,25-25,0 25,0 0,-50 0,50 0,0 0,-49 0,49 50,-25-25,25-25,25-25,-1 25,-73 0,24 0,25 0,124 75,-198-75,-50 49,24-24,-24 25,25-26,-50 1,-24 0,-1 0,-24-25,24 0,0 25,-49-25,99 0,-74 0,24 0,0 0,-24 0,24 0,1 0,-26 0,-24 0,49 0,50-25,0 25,50 0,-1 0,26 0,-26 0,26 0,-1 0,1 0,-1-25,-49-25,24 50,1 0,-50-24,49-26,1 50,-75-50,75 50,49 0,-25-24,50-1,-24 50,24-1,-25-24,25 50,-25-50,0 74,0-74,25 25,-24 0,-26-25,25 50,-24-50,-1 24,0-24,1 0,-26 25,1-25,-50 25,49-25,1 0,-25 0,49 0,-74 0,25 0,0-25,0 0,-50 25,49 0,1-24,-74-1,-1 0,-49 25,24-25,-74 0,1 1,-1-1,-25 0,25 0,0 0,-49 1,99 24,-25 0,74-25,100 25,24 0,25 0,25 0,0 0,0 0,0 49,0-49,0 25,0 0,0 0,0 0,0-25,25 24,-25 1,0 0,0-25,0 25,0 0,25-25,-25 0,0 24,0-24,0 25,0-25,0 0,-25 0,0 25,25-25,-49 0,-1 0,-24 0,-26 0,1 0,0-25,0 25,-25-25,49 25,1 0,-25-49,24 49,50-25,25 0,0 25,25 0,0 0,-25 0,0 0,0 0,25 25,99 0,-25 24,75-24,49 25,25 24,25-49,0 0,-50 0,0-1,-74-24,0 25,-75-25,-24 0,24 0,-49 0,0 0,0 0,-25 0,49 0,-24 0,0 0,24-25,-24 1,25 24,0-25,-1 25,1 0,-1-25,1 25,-50-25,25 25,0 0,-1 0,-24 0,25 0,-25 0,50 0,-50 0,74 0,-24 0,24 0,25 0,50 25,0-25,0 0,25 0,-26 25,26-25,-25 0,49 0,-24 0,24 0,-24 25,0-25,24 0,-24 0,-1 0,-24 0,0 0,-25 0,0 0,-25 0,25 0,-25 0,-24 0,24 0,50 0,-50 0,25 0,0 0,-25 0,1 0,-26 0,0 0,1 24,-26-24,26 25,-25-25,24 0,-24 0,24 25,-24-25,24 0,0 25,26-25,-100 25,49-25,26 0,-1 24,50-24,-74 0,24 0,-24 0,-1 0,26 25,-26-25,26 0,-1 0,1 25,24-25,0 0,0 25,0-25,25 0,1 0,-1 0,-25 0,25 0,-25 0,25 0,0 25,-25-25,50 0,-25 0,25 0,25 0,-50 0,24 0,-24 0,50 0,-50 0,0 0,-25 0,25 0,-24 0,-1 0,50 0,-50 0,25 0,25 0,-50 0,0 0,50 0,-50 0,0 0,50 0,-50 0,50 0,-25 0,0 0,50 0,0 0,-26 0,26 0,0 0,24 0,25 24,-24-24,-1 0,1 0,669 0,-744-49,124 24,-124 25,50 0,-1 0,-74 0,25 0,-24 0,-26 0,25-25,-24 25,74 0,-25-25,0 25,24 0,26 0,0-24,24 24,1 0,-26 0,26 0,24 0,-25 0,1 0,-100 0,75 0,-50 0,-50 0,0 0,-49 0,74 0,-49 0,24 0,1 0,-1 0,-24 0,24 0,-24 0,-25 0,0 24,-1-24,1 0,50 0,-26 25,26-25,-1 0,0 0,-24 0,24 0,-24 0,24 0,1 0,-1 0,1 25,24-25,-25 0,26 0,48 0,-73 0,24 0,0 0,-24 0,-1 0,-49 0,0 0,49 0,-24 0,-1 0,26-25,-26 25,1 0,24 0,26-25,-51 25,50-49,25 24,-49 0,74 25,-25-25,0-24,-50 24,50 0,-74 0,-1 25,1-24,0-1,-75 25,25-25,0 25,0 0,-25 0,25 0,25 0,-50 0,25 0,0-25,-25 25,50 0,-25 0,-50 0,-24 0,-224 0,125 0,24 0,0 25,25-25,0 25,25-25,74 0,-25 0,26 0,24 0,-25 0,0 0,25 0,-25 0,0 0,-24 0,-1 0,0 0,26 0,-1 0,0 0,25 0,-25 0,0 0,25 0,-24 0,-26 0,25 0,-24 0,24 0,-50-25,51 25,-1 0,-25 0,50 0,-25 0,1 0,-1 0,0 0,-25 25,26-25,-26 0,-24 0,49 25,-25-25,1 24,24-24,0 0,0 25,0-25,-24 0,49 0,-50 0,0 0,-24 0,24 0,-24 0,24 0,1 0,-1 0,1 0,49 25,24-50,76 25,-51 0,50-25,75-24,-50 24,0 0,25 25,-50-25,-24 25,-26 0,-49 0,25 0,-25-24,25 24,24-25,-49 25,25-25,50 0,-26 0,-24 25,25-24,-1-1,-24 25,0 0,-25 0,49-25,-24 25,-25-25,25 25,0 0,0 0,-25-25,25 25,24 0,-24 0,0-24,-25-1,25 25,-25 0,49 0,1 0,-25 25,-25-25,24 0,26 0,24 24,1-24,24 0,0 0,0 25,-24-25,-1 0,-24 0,0 25,-1-25,1 0,-25 0,-1 0,26 0,-25 0,24 0,1 0,0 0,-1 0,-49 0,25 0,-99 0,-50 25,-25 0,-25-1,-49 1,-25 0,0 0,25-25,24 0,50 0,0 0,75 0,0 0,24 0,25 0,25 0,-25 0,25-25,-24 25,-1 0,-25-25,50 25,-49 0,49 0,-25 0,25 0,-25 0,25 0,-25 0,0 0,-24 0,24 0,0 0,-24 0,24 0,0 0,0 0,-25 0,50 0,-49 0,49 0,-25 0,25 0,-50 0,50 0,-24 0,-51 0,50 0,25 0,-49 0,-26 0,51 0,-26 0,0 0,-24-25,24 25,1-24,24 24,-49 0,49 0,-25-25,25 25,1 0,-1 0,0 0,0 0,0 0,25-25,-49 25,49 0,-25 0,0-25,0 25,25-25,-25 25,1-24,-1 24,25 0,-50-25,50 25,-25-25,1 25,-1 0,25 0,-25-25,25 25,-25 0,25 0,-25 0,1 0,24 0,-25 0,25-25,-25 25,0 0,25 0,-25 0,25 0,-49 0,49 0,-25 0,25 0,-25 0,25 0,-25 0,1 0,-51 0,50 0,-24 0,24 0,-49 0,24 0,25 0,-25 0,26 0,-51 0,50 0,-24 0,-1 25,50 0,-25-25,-24 0,24 0,0 0,0 0,-49 0,49 0,0 0,-24 0,24 0,-25 0,1 0,-1 25,1-25,24 0,0 0,-25 0,1 0,24 0,-25 0,26 0,-1 0,-25 0,0 0,-24 0,24 0,1 0,-1 0,1 0,-1 0,25 0,0 0,1 0,-26 0,50 0,-25 0,-49 0,74 0,-25 0,-25 0,26 0,-26 0,25 0,-24 0,24 0,0 0,-49 0,24 0,0 25,1-25,-1 0,0 0,1 0,-1 24,1 1,24-25,-50 25,-49-50,100-24,-51 49,26-25,-100 25,99 0,-24 25,24-1,25-24,-49 25,49 25,-25-50,26 25,-1-1,-50-24,75 25,-24 99,-26-124,50 75,-50-51,1 1,-1 0,-24-25,49 0,-25 0,75 25,-25-25,-25 49,1-49,-51 25,75-25,-49 0,24 25,-50-25,51 0,-26 0,0 25,26-25,-51 25,25-25,1 0,-26 0,1 0,49 0,-49 0,-1 0,1 0,24 0,1 0,24 0,0 0,0 0,-24 0,49 0,-25-25,0 25,0 0,25 0,-24-25,24 25,-25-25,25 25,0 0,-50 0,25-25,-24 1,-1 24,25-25,-24 25,-1-25,25 25,0 0,25 0,0-25,-24 25,24 0,-25 0,0 0,25-25,-25 25,0-24,1 24,24 0,-25 0,25 0,-25 0,-25 0,50 0,-49 24,24-24,0 0,-24 0,24 0,0 0,-25 0,26 0,-1 0,-25 0,50 0,-25 0,-24 0,49 0,-50 0,25 0,25 0,-49 0,24 0,0 0,0 0,-24 0,-1 0,25 0,0 0,1 0,-1 0,0 0,0 0,0 0,1 0,-26 0,50 0,-50 0,26 0,-51 0,50 0,1 0,-26 0,25 0,0 0,1 0,-1 0,0 0,0 0,0 0,-24 0,-26 0,26 0,-1 0,1 0,-1 0,0 0,25 0,-24 0,24 0,25 0,-25 0,25 0,-49 0,49 0,-50 0,25 0,-74 0,74 0,-24 0,24 0,-25 0,25 0,1 0,-26 0,0 0,26 0,-1 0,-25 0,25 0,1 0,-26 0,0 0,50 0,-49 0,49-24,-25 24,0 0,0 0,25 0,-25 0,1 0,-1 0,25-25,-25 25,0 0,0 0,25 0,-24-25,-51 25,50 0,1 0,-26-25,50 25,-25 0,25 0,-25 0,1 0,-1 0,0 0,0 0,0 0,1 0,24-25,-50 25,25 0,0 0,1 0,24 0,-50 0,50 0,-25 0,-24 0,24 0,0 0,-25 0,50 0,-24 0,24 0,-25 0,0 0,25 0,-25 0,0 0,0 0,1 0,-1 0,0 0,0 0,0 0,1 0,24 0,-25 0,0 0,0 0,0 0,1 0,-1 0,25 0,-50 0,1 0,-1 0,25 0,-24 0,24 0,0 0,-25 0,-24 0,74 0,-25 0,-24 0,49 0,-25 0,25 0,-25 0,0 0,0 0,1 0,-26 25,25 0,0-25,-49 0,74 25,-25 0,-25-25,26 0,-1 24,-25 1,25-25,1 0,-1 25,0 0,0-25,0 0,25 25,-49-25,49 0,-25 24,0 1,0-25,25 0,-24 25,24-25,-25 0,0 0,25 0,-25 0,-24 0,24 0,0 0,-25 0,1 0,-1 0,1 0,-1 0,-24 0,-1-25,1 25,-1 0,-24-25,-25 1,50 24,-1-25,26 0,-26 25,1-25,24 25,-24 0,74 0,-25 0,25 0,-25 0,0 0,25 0,-24 0,-1 0,0 0,0 0,0 0,0 0,-49 0,49 0,0 0,-24 0,-26 0,26 0,-26 0,26 0,-1 0,-24 0,-1 0,1 0,24 0,-24 0,24 0,-24 0,24 0,1 0,-26 0,26 0,-1 0,0 0,1 0,-1 0,25 0,-24 0,24 25,-25-25,26 0,-1 0,-25 25,1-25,-1 0,-24 0,-1 25,1-1,-1-24,1 25,-100 0,75 0,-50 24,25-49,50 25,-25 0,24 0,1 0,-1-1,-49 1,25 25,0-1,-50 1,50 0,-25-50,25 25,-25 24,24 1,1-25,25 24,-1-49,1 25,24 0,1 0,24-25,-25 24,50-24,0 25,0-25,99 25,1-25,24 0,-25 25,50 0,-75-1,25-24,1 25,24 0,0 25,49-50,-74 24,75-24,0 25,-25-25,24 25,-49-25,50 0,-25 0,24 0,-73 0,73 0,1 0,-1 0,1 0,0 0,-75 0,25 0,25 0,0 0,-100 25,26-25,-26 25,26-25,-1 0,0 0,1 24,-1-24,1 25,24-25,-25 0,26 25,-1-25,0 0,-49 0,-1 0,1 0,-1 0,26 0,-1 0,26 25,-1-25,50 0,-50 0,25 0,0 0,-25 0,0 0,0 0,50 0,0 0,0 0,0 0,0 25,24-25,1 0,-50 24,-25-24,50 0,0 0,-75 0,50 0,-25 0,50 0,-25 0,25 0,-50 0,50 25,25 0,-1-25,-49 0,50 0,0 0,-1 0,1 0,0 0,24 0,-24 0,-50 0,49 25,1-25,0 0,24 0,-49 0,25 0,24 0,-24 0,24 25,0-25,26 0,-51 0,51 0,-26 0,25 0,0 0,26 0,-26 0,0 0,0 0,-49-25,-124 25,49 49,99-49,25 0,-49 0,49 0,-74 0,25 0,-25 0,-25 0,24 0,-73 0,24 0,50 0,-50 0,50 25,-25-25,25 0,24 0,1 0,24 0,1 0,-1 0,50 0,50 0,0 0,-1 0,26 0,-26 0,1 0,49 0,-24 0,-25 0,-26 25,1-25,-347 25,-100 0,224-25,24 0,-123 49,24-49,25 25,-50-25,50 25,-25 0,-49 24,-100 1,1-25,-100 0,0-1,-99 1,-149 25,-49-25,-51-25,51 0,148 0,50 0,50 0,49 0,25 0,49 0,26 0,49 0,-100 0,100 0,-74 0,-50 0,50 0,-51 0,-23 24,-26-24,-25 25,-49 0,0-25,-99 0,-25 0,25 0,-100 0,125-25,123 25,75 0,75 0,98 0,75 0,0 0,99 0,174 0,99 0,199 25,272 74,472-99,272 50,274 49,222-49,-24 74,-124-75,-1216 1,-1066-50,24 0,-49 0,50 0,74 0,99 0,0 49,-148-49,-51 25,-49-25,25 0,-198 0,-249 0,-24 0,-125 0,200-25,-125 25,49-24,1-26,74 0,-74 26,272 24,249 0,74 0,74 0,75 0,49 0,50 0,0 0,149 74,124 0,198 1,273 49,298-74,273-1,123 1,299-1,-26 1,25-50,-24 0,-1588 0,-223 50,-199-50,50 24,-99-24,124 0,173 0,25 25,0-25,1 0,-26 0,-148 0,-224 0,-397 0,-446-99,-198-50,-274 149,-197-149,148 25,25-25,99 50,223 50,174-51,149 51,124-50,24 74,174-99,150 74,48-24,26-1,148 75,124-24,26-1,-1 25,99 0,-74-50,50 50,-75 0,74 0,-74 0,75 0,-50 0,50 0,24 0,75 0,49 0,25 0,0 0,199 0,173 75,224-51,198 51,99 24,99-49,174 24,-99-24,74 49,149 0,-148 0,73-49,-74 24,-198 25,0-49,-75-25,-347 25,-49-26,-174 1,-100 0,-98-25,-50 0,-422 0,174-25,-50 0,25 1,0-26,-50-25,-49 26,-1-1,-24-24,25-1,-75-24,-123 25,24 24,-25-99,199 25,99 100,74-26,50 0,50 26,24-26,25 50,100 0,123 50,125 24,123 0,199 1,273-26,24-49,125 100,-149-51,-25-24,-100 25,-296-26,-125-24,-149 0,-99 25,-75-25,-49 25,-24-25,-100 0,-199 0,-247 0,-348-99,-74 0,-199 24,-124-24,-148 0,-75-75,149 75,347 74,273 25,323-50,322 50,99 0,25 0,124 0,248 25,273 50,124-26,0-24,0 25,149-1,99-49,173 50,-74 0,-24-50,-125 0,-123 24,-150-24,-148 0,-174 0,-99-24,-149-26,-50 25,-49 25,-25-25,-25 25,25-24,0-1,25 0,-25 0,0 0,0 25,0 50,-74-100,-1 1,-99-1,-24 25,-100-74,-49 74,49-74,-123-50,173 100,74 24,50 0,50 25,24-25,50 25,-25 0,25-25,0 25,0 0,50 0,74-49,0 49,50-25,49 0,74 0,76 1,-51-1,50-25,50 75,-149-25,-75 0,-74 0,-74 0,-26 0,-24 0,50 0,0 0,24 25,1-25,-26 0,75 25,-25-1,25 1,25-25,25 25,-1 0,1-25,25 0,-1 25,25-25,-24 0,24 0,0 0,0 0,-24 0,-26 0,1 0,-25 0,-50 0,50 0,-50 0,25 0,0 0,50 0,-50-25,25 25,-25 0,49 0,1 0,0 0,-26 0,-24 0,25 0,-49 0,-26 0,0 0,1 0,-50 0,-25 0,24 0,-24 0,-49 0,-150-75,-49 75,-25-24,-49-1,-50 0,49 25,-49-25,25 0,124 25,0 0,74 0,0 0,50 0,-25 0,25 0,-1 0,-49 0,25 0,-99 0,25 0,-25-24,-26 24,1 0,50-25,24 0,1 0,98 0,-98 1,98-1,1 25,-1 0,-24-25,25 25,-25 0,-1 0,-98 0,-50 0,-25 0,0-50,25 25,-25 25,0-24,100-1,49 0,-25 0,0 25,25 0,0-25,25 25,-25 0,-25 0,25 0,0 0,50 0,-26 0,1 0,0 0,-25 0,49 0,-49-24,75 24,-26 0,51 0,-1 0,0 0,0 0,0 0,25 0,75 0,98 0,26 0,24 0,75 0,74 0,0 0,99 0,75 0,-25 0,99 49,-50-49,51 0,-125 0,-174 0,-24 0,-25 0,-50 25,-50 0,-24-25,-25 25,25-1,-50-24,75 0,24 0,-24 0,0 0,-50 0,25 0,-1 25,-48-25,-1 0,-25 25,25-25,25 0,-49 0,-1 0,-24 0,24 0,1 25,-26-25,75 0,-49 0,-26 25,1-25,0 0,-1 0,1 0,-50 0,-25 0,-99-25,-50 0,-74 0,-25 0,-24 1,-75-26,-50 50,75-99,49 99,75-50,49 25,1 1,73-1,26 0,24 25,26 0,-26 0,0 0,-49 0,25 0,-1 0,-74 74,1-74,24 0,-25 0,50 0,-1 0,-48 0,48 0,-48 0,23 0,-23 0,24 0,0 0,0 0,0 0,0-24,-25-1,-50 25,26-25,-75 25,49-25,50 0,75 25,24 0,1 0,24 0,25-24,-25-1,25 25,-25 0,25-25,-25 25,25 0,-24-25,24 25,0-25,0 25,49 0,26-24,24 24,99 0,-24 0,99 0,-25-50,74 50,1 0,-50 25,-50-25,25 0,-74 25,-50-25,0 24,-25-24,-74 25,49-25,0 0,-24 0,49 0,75 0,0 0,-1 0,26 0,-26 0,26 0,-26 0,-24 0,-50 0,1 25,-26-25,-24 0,-1 0,-49 25,0-25,-49-25,-125 0,-24 0,-50-49,-75 49,1 0,-75-24,-50-26,100 26,25-1,98 1,26 24,99 25,-25 0,74 0,0 0,-24 0,49 0,-49 0,74 0,-75 0,26 0,-26 0,1-25,-25 25,-50 0,50-50,-50 50,50 0,-50 25,124-25,0 0,50 0,49 0,1 0,24 0,-49 0,74 75,49-75,-49 0,-49 0,-26 24,-49-24,0-24,-25-1,25 25,-24-25,-1 25,0-25,25 25,-25 0,25-25,0 25,0-49,0 49,0-25,0 25,0-25,0 0,0 25,0-25,0 25,0-24,25 24,0 0,-25 0,0-25,25 25,-25-25,24 25,1 0,-25 0,25 0,-25 0,50 25,-50-25,0 0,0 49,-100-49,26 0,-25 0,49 0,-24 0,49 0,0 0,25 25,0-25,0 25,0-25,0 50,0-50,-25 49,1-49,-1 25,0-25,0 25,0-25,-24 25,24-25,-25 0,1 0,24 0,-25 0,26 0,-26 0,0 0,1 0,-1 0,0 0,1 0,-26 0,1 0,24 0,1 0,-1 0,-24 0,24 0,-24-25,24 25,1-25,-1 25,-24 0,49 0,-25 0,25 0,25 0,-49 0,49 0,-25 0,0 0,-49 50,24-50,50 25,-50-25,26 49,98-49,-74 0,0 0,-25 25,-24-25,24 25,0 24,-25 51,-24-76,0-24,24 0,0 0,-24 0,-25 0,24 25,1-25,0 0,49 0,-25 0,1 0,24 0,0 0,0 0,0-25,-24 25,-26 0,50-24,-49-1,24 0,1 25,49 0,-50 0,50-25,-25 25,-24-25,24 25,0 0,-49 0,24 0,1 0,-1-24,0 24,1-25,-1 25,25 0,-74-25,49 0,-24 25,0 0,-1 0,26 0,-26 0,26 0,-1 0,50 0,-50 0,50 0,-24 0,-1 0,-25 0,1-25,24 25,0 0,-25 0,26 0,-1 0,-25 0,50 0,-25-24,-24 24,49-25,-25 25,-25-25,1 0,-26 25,1-25,-25 25,24-25,-49 25,25-24,-25-1,25 25,24 0,26 0,24-25,-49 25,49 0,0 0,0 0,25 0,-50 0,26 0,-1 0,0 0,0 0,0 0,-24 0,-1 0,25 0,-24 0,24 0,-25 0,1 0,-1 0,25 0,-49 25,24-25,-24 0,24 0,26 0,-1 0,-25 0,50 0,-25 0,1 0,-1 0,0 0,-25 0,25 0,-24 0,24 0,-49 0,49 0,-25 0,-24 0,24 0,1 0,24 0,-25 0,25 0,-24 0,24 0,0 0,0 0,-24 25,24-25,0 0,-49 0,49 0,-25 0,26 0,-51 0,50 0,-24 0,-1 0,0 0,1 0,24 0,0 0,-49 0,49 0,-25 0,26 0,-26 0,0 0,1 0,24 0,-49 0,24 24,0-24,26 25,-26-25,0 0,26 25,-26 0,25-25,0 25,1-25,-1 25,0-1,0 1,-25-25,1 25,24-25,-25 25,50-25,-49 25,24-25,0 0,-24 0,24 0,-25 0,1 24,-26-24,1 0,24 0,1 0,-26 0,1 0,-1 0,1 0,-1 0,1-24,0 24,24 0,-24 0,24 0,0 0,50 0,-24 0,24 0,-50 0,0-25,1 25,-26 0,26-25,24 25,-49 0,49 0,-25 0,1 0,24 0,-25 0,25 0,1 0,-1-25,-25 25,0 0,26 0,-1 0,0 0,-25 0,1 0,-1 0,-24-25,-1 25,-24 0,25-24,-1 24,1 0,24 0,1 0,24 0,0 0,25 0,-25 0,-24 0,49 0,-25 0,0 0,0 0,25 0,-25 0,1 0,-1 24,0 1,-25-25,26 25,-26 0,0-25,1 25,24-1,-25-24,26 25,-1-25,0 25,25-25,-50 0,26 0,-1 25,-25-25,25 0,1 25,-26-25,-24 0,-1 24,26-24,-1 25,0-25,-24 0,-1 0,26 0,-26 0,-24 0,0 0,-25 0,0 0,-25 0,25 0,-50 0,-24 0,-25 0,0 0,49 0,25 0,-25 0,50 25,25 0,-25 0,25-1,74 1,-49 25,-1 24,26-24,-50 74,24 0,-24 25,49-50,1 0,-51 25,51 0,-26-74,26-1,-1 1,1-25,24 0,25-25,49 0,-49 0,75-75,49 50,25-24,-75-1,75 25,25-49,24 74,-24 0,49-25,0 0,50 1,-25 24,-74 0,-50 0,24 24,-73-24,-25 25,-1 0,-24-25,0 25,-25 0,49-25,1 0,24 0,-24 0,24 24,1 1,49 0,-50 0,1-25,24 25,25-1,0 1,50 50,-1-51,75 1,50-25,-50 99,25-99,-75 0,1 25,-26-25,1 0,-25 0,-50 0,-25 0,-24 0,-25 0,24 0,-49 0,0 0,0 25,-74 0,-25-25,-25 0,-25 0,-50 0,-49-50,-24 50,-26-25,-49 1,24-26,-49 25,50 25,24 0,100 0,24 0,25 0,50 0,24 0,26 25,-26 25,26-50,24 49,-25-49,-24 50,49-25,-74-1,25 1,-75 25,-25-25,25 49,50-49,-50 25,0-1,50 26,-25-1,25 0,-25-24,-25 24,25-24,-25 49,-74 0,49 1,26-26,-1-24,0 49,25-25,0 1,49-26,1-24,0 74,24-49,0-50,50 25,50 24,-50-49,0 25,0-25,0 25,0 0,0 24,0-49,0 25,0 25,0-50,0 49,0-24,0 0,0 25,0-26,0 26,0-25,0 24,25-49,-25 25,25 0,-25-25,0 25,24 0,-24 0,0 24,50-49,-25 0,24 50,150 49,-50-25,24 1,75-1,25-24,50-50,-26 0,26 0,-1 0,-49 0,-25 0,0 0,-74-25,-25 0,-50 0,-25 25,50 0,-49 0,-1 0,-24 0,24 0,25 0,25 0,0 0,25 25,50 0,-26-25,75 50,25-26,0 26,74-25,-49 0,74-25,99 24,-99 1,50 0,74 25,-49-26,49 1,50 99,-75-124,50 25,0 49,-25-49,-75-25,26 50,-125-25,26 24,-1-24,-50 0,1 0,0 0,24 24,-49-24,0 0,-50-25,25 25,-49-25,24 24,-74-24,0 0,-1 0,1 0,25 0,-25 0,-50 0,50 0,-100 0,-24 0,-50 0,1 0,-76 0,-197 0,-51 0,-272-24,-149-1,-148-74,-150-25,-272 24,24-49,99-49,26 99,198 49,297 50,75 0,0 0,198 0,125 0,73 0,1 0,99 0,-25 25,-24-25,24 0,25 25,0 0,24-1,-48 1,-26-25,-74 50,25-25,-25-25,0 49,49-49,50 25,-24-25,-26 50,26-50,49 0,0 0,74 0,-24 0,49 0,-50 0,26 49,-1-24,1-25,-51 0,51 25,-1 0,1-1,-26-24,25 0,-49 0,0 0,0 0,-25 0,49 0,26 0,24 0,75 0,-26 0,1 0,0 0,-25 25,99-25,124 0,26 0,98 0,124 25,75-25,99 50,-75-75,274 50,-51 99,1-25,0 25,0 0,-125-25,-24 0,75-24,-51 49,-98-99,-1-1,-173 51,-74-50,-100-25,-74 0,-75 0,-74 0,0 25,-25-25,25 0,-49 24,-100 51,-99-26,-124 1,-149 24,-174-74,-148 0,-50 50,124-50,-74 25,148-25,1 49,73-49,249 0,25 25,74 0,149-25,50 0,49 0,0 0,0 0,1 0,-1 0,-25 0,25 0,-24 0,-50 25,-25 0,24-25,-98 24,-50-24,0 0,25 0,-25 0,49 0,25-24,1 24,24 0,75 0,24 0,50 0,-25 0,25 24,-25-24,25 25,-24-25,24 50,-50-1,25-24,-24 25,-1-25,25 24,0-24,-24 0,24 0,0-1,25 1,-49 0,49 0,0-25,0 25,49 49,50 1,1-26,-26-49,75 25,74 0,-49 0,24 24,50 1,0-1,50-24,49-25,75 25,-125-25,51 25,-51-25,-73 0,24 0,-124 0,25 0,-75 0,-24 0,-26 0,-24 25,0-25,0 0,-24 0,-1 0,-124 0,-99 24,-99-24,-25 0,-100-49,-247-1,99 50,148 0,100 0,75 0,24 0,74 0,51 0,73 0,26 0,49 25,24-25,100 0,25 25,75-25,48 0,26 0,74 25,50-1,24 26,-74-25,-49 0,-50-1,-25 1,-149-25,-25 25,-49-25,-25 0,0 0,-25 0,-123 25,-125 0,0-25,0 49,-74-49,49 0,-74 25,0 0,25 0,74 24,25 26,24 24,26-49,74-26,0 51,25-50,198-25,-99 24,0-24,50 0,74 25,124-25,0 50,99-50,50 0,173 25,1-1,-125 26,-74-50,-49 25,-75 0,-74-25,-125 24,-49-24,0 0,-25 0,-74 0,-74 0,-76 0,-48 0,-100 0,-174 0,-297-124,25 75,-50-50,446 74,547 25,98 0,-49 0,-25 25,-50-25,-24 24,-50 1,25-25,74 25,50 0,49 24,50 75,0-124,50 75,74-50,-25 49,75-74,-99 25,-26 0,-49-25,-74 0,-50 0,-50 0,-74 0,0 0,-25 0,-24 0,-199 0,-50-50,-99 0,-49-24,-150-25,175 99,74-25,24 25,100-25,124 25,49 0,0 0,26 0,-1 0,25 0,-25 25,25-25,0 0,0 0,-25 25,50-25,-50 0,50 25,-25-25,-25 24,50 26,-50-25,25 49,0-24,25-1,-25-24,0-25,0 25,0-25,0 25,0-25,0 0,0 25,0-1,25-24,0 0,49 25,-24 0,49-25,50 0,-25 0,49 0,75 50,-24-50,-26 0,75 0,-50 0,-99 0,50 0,-25 0,-50 0,-25 0,1 0,-1-25,-24 0,-25 0,49 25,-49-25,0 1,49-1,-24 0,24 0,-24 0,74-24,-25 24,0-25,-49 50,-50 0,-25 0,-50 0,-247 0,-273 0,322-24,0 24,0 0,25 0,50 0,24 0,75 0,49 0,1 0,49 0,-25 0,25 0,-25 0,25 0,-25 0,0 0,-24 0,24 0,0 0,-24 0,49 0,-25 0,0 0,0 0,0 0,0 0,-49-25,0 25,-26 0,26-25,-50 25,99 0,0 0,50 0,0 0,-25 0,0 0,0 0,0 0,0 0,0 0,0-25,0 0,0-24,25-1,0-24,-1 24,51-49,49 49,25-74,74 0,75-25,-1 50,1-50,0 1,148-1,-74-25,75 25,-100 25,-25-25,-74 1,0 48,-99 51,-50-50,-24 74,-75-25,25 50,-25-25,0 25,0 0,-25 0,-74 25,-125-25,-73 25,-51-25,-24-25,-74 0,-273 1,123-51,26 26,198 24,173 25,26-25,123 25,25 0,50 0,124 0,0 0,99 25,49-25,175 25,148-25,223 0,50 0,-74 0,24 0,-248-50,-99 25,-223-49,-99-26,-124 76,-50-1,0-25,0 25,-50-49,-74 0,-50 24,-74 25,-49 0,-51 25,-49 0,-24 0,-1 0,0 0,150 25,-1 25,25-25,24 24,51-24,98 0,1-25,24 0,1 0,24 0,-50 0,1 0,0 0,-75-25,25 0,-99 25,123-25,1 1,0 24,49 0,1 0,24 0,-25 0,50 0,-25 0,1 24,-1-24,-25 0,1 50,-1-50,0 25,-24-25,24 25,-24-25,49 0,-24 0,-1 0,25 0,-24 0,-26 0,50 0,-24-25,-26 0,1 0,-25 25,24 0,26 0,24 0,25 0,25 0,24 25,1-25,74 0,50 25,173 24,0-24,-24 25,98-50,150 25,-50 49,-75-49,-74 24,50-24,-125 0,51-25,-100 25,-50 0,-99-25,1 0,-51 0,-24 0,-25 25,0-25,-50 0,-49 0,-149-50,-49 25,-76-25,1-74,-297 0,-75-24,-125-26,249-24,-74 24,272 50,124 99,125-49,173 24,74 25,-49 25,-25-25,0 25,0 0,124-74,50 74,-50-25,49 0,75 25,50 0,-25 0,0 0,-75 0,1 0,-75 0,-100 0,-24 0,0 0,-24 0,-125 25,149 0,-347-25,148 0,-74 0,-99 0,-25 0,25 0,75-50,272 50,124 0,0-24,-74 24,-25 0,74-25,50 25,50 0,0 0,-25 0,99 0,24 25,76-25,-51 24,1 26,-124-50,-26 0,-73 0,-75 0,-25 0,-49-25,-1 0,-98 1,-26-100,-24 24,-100 26,-222-100,148 125,-50-125,175 25,197 50,199 25,-49 24,-1 0,-74 50,198-74,125 49,-1-24,150-1,98 50,199-50,-149 50,-74 0,-124 0,-150 0,-98 0,-124 0,-50 0,-75-24,-148-26,-25 50,0 0,-50-50,-24-24,-100 49,75-24,49-1,298 0,-248 1,50-1,24-24,25 49,75 0,99 25,123-25,125 25,99 0,50 0,49 0,25 0,-74 0,-99 0,-26 0,-49-25,-173 25,-75 0,0-24,-199-26,-98 25,-274 25,75-25,-198-24,123 49,-124 0,-49 0,99 0,100-25,768 0,-149 25,50-25,0 1,124 24,273 0,174-50,223 25,-75-24,0-1,50 50,25-74,-298 74,-248-50,-74 25,-149-24,-100 49,-49-25,0-25,-74-24,-100-1,-148-74,49 1,-273 48,-99 26,-74 24,0-24,74 0,74 49,1-25,247-24,26-25,123 74,100 25,74 0,496 49,-174-49,1 25,24-25,75 25,-1 0,-49-25,0 25,-49-25,-100 49,-74-49,-99 0,-50 0,-75 0,-495 25,222 0,26-25,-199 0,-174 0,-123 0,-100 0,50 0,198 0,745 0,123 0,1 25,-100 24,0-49,-25 75,125 24,173 74,397 75,149 75,247-25,175-50,347 24,471 1,198-49,-49 172,-348 26,-297 74,-297-149,-150-148,-322 123,-372-98,-273-125,-223-74,-25-25,-25 24,-49 26,-125 24,-272 51,-248-51,-50-24,-224 24,-48-24,-274-1,-198-49,74 0,-148 50,-50-50,99 49,173-49,249 100,446-26,398 25,197-49,50-50,199 0,1314 0,-595 0,224 49,470 51,397-100,348 49,273-49,24 75,-25 24,-49 25,-99-74,-1489-1,-1314-49,-50 0,-49 0,74 50,-50-50,323 0,-100 0,100 0,49 25,-24 24,24-24,-49 49,-149 50,-248 50,-471 49,-26-74,-321-50,-373 50,-223-149,-422 0,-148 0,-50 99,-25-24,496 24,447 174,545 99,546-99,373-149,123-99,74 24,150 75,347-25,719 50,471-49,248-51,224-49,-298 0,223-25,-124-99,-148 75,-150 49,-123-50,-274 0,-198 50,-223 0,-471 0,-199 0,-198 0,-25 25,-99 0,-124 74,-273-49,-348 49,-198-49,-74-25,-273 74,-273-99,-173 0,98 74,150-24,396 24,323 75,397-50,272-24,150-51,74-24,247 75,473 74,718 24,422 26,124-26,75-24,-25-25,-199-74,-74-50,-273 0,-1166 0,-743 0,-125 0,322-25,50 0,-24 25,-249 0,-471 0,-471 0,-298 0,-124 0,-347-149,-273-24,-149-1,0 1,546 123,496 50,744 0,546 0,173 0,50 50,198 24,323-24,1116-50,571 74,893 100,123-75,-272 25,-348-75,-272-49,-472 0,-322 0,-2059 0,-148-74,321 24,249 26,0-51,-174-49,-372-25,-570-49,-249 49,-198 0,-297-74,-125 49,-123-49,73 74,472 100,348 49,619 0,398 0,272 0,25 0,124 0,645 0,967 99,397 75,125-125,-125 1,0-50,-149 49,26-49,-448 0,-297-24,-793-51,-969 26,349-1,-1 0,99 50,1-24,-51-1,-73-25,-150 25,-173 25,-149-49,-124 49,-124 0,-124 0,-99 0,-50-50,199 50,198 0,347 0,224 25,173-25,75 0,272 0,447 0,744-25,75 25,74-99,272 0,-73-75,-621 75,-1538 0,-148-50,123-25,-123 75,198 49,198 26,-49-101,-199 1,-347-74,-570 24,-249-49,-222 25,-199-125,-224 1,-173 24,-149 25,-124-24,323-26,471 100,893 99,446-50,397 174,50-25,422-173,991-174,621 198,173 25,174-24,149-50,-74 49,-100-173,-49 123,-720 26,-521-50,-619 149,-373 49,-99 25,0 1,-223-76,-373-24,-669-25,-273 50,-247-50,-101-24,-197 74,-174-75,173 75,-124 49,770 50,694 0,520 0,224 0,0 25,422 25,818-1,621 75,421-74,-25-1,25 1,124 74,-149-74,100 123,-274-24,-1264 25,-1216-100,25 75,-174-124,372 24,100-49,49 25,-74 0,-50 49,-372 1,-397-26,-198 100,-74-124,-274 25,-99-50,-173 74,74 25,348 1,445-26,497 0,248-49,124 0,25 0,273 74,669 149,571-99,198-50,-24-99,-1 0,150 0,-224 0,-198 0,-323-25,-1439 25,-49 0,149-25,149 25,-199-24,-323 24,-470-50,-249-49,50-50,-149 0,100 100,73 49,224 0,397 0,397 0,223 24,50 1,595 50,744-26,471 100,149-25,124-25,-272 25,73-124,-1760 50,-397 0,-174-26,-124 26,149-50,223 0,100 25,-224 0,-248-25,-248 49,-74 26,247-26,75 50,25 75,174-25,173-50,99-74,50-25,0 0,149 49,174-24,421 50,223-26,125-49,98 0,-24 0,-1042 0,-397 0,149 0,-198-49,148 24,-24 0,148 25,25 0,25 0,-74-25,-25 0,-100-49,-173-50,-223 25,-199 0,99 74,125-25,74 50,173-25,75 25,174-24,148 24,174-25,174 0,-50 0,-49 0,98 1,51-51,-76 75,-48-25,-1 25,-25-24,-49-1,-49 25,-51-25,-49 25,0-25,-173-24,73 49,1-25,-50-25,1 50,48-50,-73 50,24-24,0 24,25 0,0-25,-25 0,25 0,-24 25,24-49,-25 24,25 0,-25-25,0 1,0 24,-24 0,-1-49,-24 49,-50 0,-50-24,0-1,-98-24,48 49,-24-50,50 26,49 24,99 0,26 25,48 0,1 0,74 0,100 0,49 0,50 0,74 0,25 0,99 0,-199 0,-421 0,149 0,-149 0,99-25,-124 25,75 0,49-24,0-1,-49 25,-75-50,-49 50,-125-25,1 25,-150-24,-222 24,-224-50,-124-25,-173-73,-50-1,273 50,545 49,174 25,224 0,198 1,372-1,446 25,75 0,-1 0,76 49,-26-49,25 100,75-51,-224-49,-867 50,-249-50,0 0,-50 0,125 0,-25-50,-25 50,99-49,0 49,-49-50,-100-24,-124 24,-148-24,-397-1,-26-49,-272-74,-272-1,-76 1,150-1,421 51,447 98,297 25,174 25,0-25,223-24,398-26,371 1,-75 24,1-49,-25 74,248-74,-223 0,-174 99,-223-25,-25 0,-223 0,-99 1,-100-1,-74 0,-25 25,-99 50,0-1,25-24,0 49,74-49,-25-25,50 25,-24 0,24-25,0 25,74-1,-24 26,24 0,50-26,50 76,-1-51,125 51,-25-51,24 26,-173-26,-223-24,74 25,-49-26,99 26,-75 0,1-26,24-24,-25 0,75 0,-50 25,-49 25,-75-1,-49 1,-150-50,51 25,-51 24,51-24,-51 0,76 0,98-25,25 25,50-25,24 0,51 24,-26-24,100 0,-1 0,125 0,124 0,49 0,99 0,199 0,50 0,198 0,-844 0,-173 0,0 0,0 0,0-24,25-26,0 0,49 26,50 24,0-25,0 0,-25 0,1 0,-100-24,24-1,-123-24,-75 49,-74-25,-124 1,-198-1,198 25,124 25,148 0,175 0,49-24,25 24,173 0,124-25,100 25,49 0,100-25,74-25,74 26,-99 24,-620-50,-149 50,25-25,0 0,25 25,25 0,-50-25,-99 1,49 24,-49-25,-25 25,-50-25,25 25,25 0,149-25,74 25,0 0,25 0,149-25,124 1,0-1,24 0,75-25,50 26,99-51,-149 50,-446-24,-125-1,100 25,49 1,-98 24,73-25,75 25,-25-25,-74-25,-74 26,24 24,-99 0,0-25,-50 25,0-25,1 25,49-25,49 0,75 25,75-24,24 24,25 0,25 0,24-25,125 0,24 25,25-25,75 0,0 1,123-1,1 25,-50-50,-74 50,-348-25,-24 25,-25 0,49 0,25-24,0-26,1 50,-1 0,-25-25,-74 25,-49 0,-26 0,25 0,50 0,-24 0,73 0,50 0,25 0,25-25,50 0,73-49,100 49,50 0,49-24,25 24,-396 25,48 0,-48 0,-76-25,-24 25,25 0,74 0,-99 25,0 49,25-24,-99 24,-50 75,24 75,-123-76,-99 51,-224 123,50 100,24 74,-48 124,-1-49,124 49,0 99,124 0,99 1,199-174,0-75,99-99,49 0,100-50,25-49,-25-50,24 1,1-125,-75-25,0-24,-49-25,0-25,-1 25,1-25,0 0,-1 0,50 0,1 0,24 0,49 0,-24 0,99 0,-49 24,49-24,-50 0,-24 25,-1-25,-24 25,-25-25,25 25,-75 0,50-1,-49-24,-50 0,24 0,-24 0,0 0,49 0,1-24,24-26,75-24,49 24,-25-49,125-25,-1-25,25 0,25 0,25 0,-74-49,-100 99,-223-50,-50 25,-49 25,74 24,1-24,24 25,0-26,-50 51,100-1,-100-24,100 49,-50-25,0 1,49 24,-74-49,50 24,-50-24,-24 49,24-25,0 25,50-49,-50 24,25-24,-25 49,-24-25,-1 26,1-1,-1 0,-24 25,24-25,0 0,1 25,-1-24,50 24,-50-25,26 25,-26-25,25 25,-49 0,-1 0,-24 0,0 0,0 0,0 25,-1 24,26-24,-25 0,24 0,26 0,-1-1,-24 1,49 0,-50 0,1 0,-25-25,24 0,-24 0,-50 24,1 1,24 0,-50 0,25-25,25 0,-50 0,26 25,-26-25,-25 25,-24-25,0 0,49 0,-24 0,24 0,25 0,-24 0,-1 0,25 0,1-25,-51 25,25 0,-74 0,-24 0,-1-25,-50 25,-24-25,25 25,-1 0,50 0,75 0,-1 25,26 0,123-25,-24 25,74-25,0 24,25-24,223-49,0 49,74 0,100 0,123 0,100-50,124 50,174 0,24 0,75 0,124 0,-124 0,-75 0,-545 0,-546 0,49 0,-49 0,124-25,-149 25,100-25,-50 25,173-24,-99 24,-24 0,24-50,0 50,0 0,0 0,50 0,-74 25,-1 0,50-25,-25 24,25 1,0 0,0 0,0 0,0 24,0-49,-25 50,1 0,24-26,0 26,-25 0,0-1,25 26,-25 24,25 50,-25 49,1-24,-26 74,-24-25,-50 0,24 50,-24-25,-25 25,-24 25,24-100,-25 75,26-99,-1 49,0-25,25-49,25-25,-1-25,1-49,50 0,-26-26,1 26,-50-25,25 0,-26-25,26 49,-25 1,0-50,0 0,99 0,-24 0,24 25,25-25,50 0,-50 0,24 0,26 0,74-25,50 0,24-25,75 1,49-26,50 51,1-1,73 25,125-25,24-50,-248 26,-570 24,248 0,-125 25,1 0,124 0,-124 0,0 0,123 0,-98 0,74 0,-25-25,0 1,-24-51,-1 26,-24-51,-25 26,-1-50,-24-50,-49-74,-51 25,1-75,-99-74,-1-99,174 397,-322-447,-25 0,-149-124,-149 0,25 0,0 99,-74-49,25 99,-1-25,-49 25,0 25,0 123,-125-73,1 272,50-25,73 50,26 25,0 74,-1-24,75 49,224 0,-100 0,149 49,124-49,24 0,26 25,49-25,0 0,0 0,-24 0,-26-25,75-24,124 49,99-25,1 0,24 25,0-50,49 50,50-49,1-1,-51 1,26 24,-26-25,1 1,-25-1,-1 25,26 0,-25 1,74 24,-25-25,26-25,73 50,26 0,49 0,0 0,49 0,76 0,-1 0,25 0,24 0,75 0,-74 0,-25 0,99 0,-50 0,-74 25,1 0,-51 24,75 1,-124 0,24-1,-73 50,-26-74,50 25,0-1,25-24,0 74,74-74,-49 0,123 0,76 0,23 24,26-49,99 25,-25-25,25 50,-25-50,25 24,-25-24,-74 0,-174 0,-25 0,-24 0,24 0,-49 0,-75 0,25-24,-50 24,-49 0,-25 0,-49-25,-50 25,-25 0,0-50,-25 1,-25 24,50-25,-99 25,24 1,-73-26,-51 25,-49-24,-124 49,0 0,-99-50,-25 25,-75 0,125-24,-50 24,-1 0,51-24,24 49,50 0,75 0,-1 0,50 0,-50 0,25 0,0 0,-49-25,-50 0,-25-25,-49-24,74 49,-50-49,50 74,25 0,24 0,-99 0,100-25,-50 0,0 25,49-25,-49 0,25 25,-25-24,-99-26,-224 50,-99-74,-173 74,-273-50,-75 0,-148-49,-26 50,547 49,1016-50,-148 0,446 50,-248 0,74 0,150 0,-249 25,50 25,-75-50,-74 25,0-25,25 24,0 1,49 25,0-1,-24-49,-50 0,25 0,-25 25,0 0,0 0,0 24,0-24,-50 50,1-1,-26 50,26 0,-1 50,0-75,50 50,0 0,0 49,-49-24,98-1,-49 75,0-24,-24 24,48 0,1 25,-25-1,25-24,-25-24,0-26,25 1,49-51,25-24,50 0,25-24,148-51,1-24,148-25,25 0,174 0,24 0,175-50,24 1,173-75,-74 25,224-100,-50-24,-100 74,-123-24,-25 73,-149 51,-75 49,-74 0,-124 0,-124 24,-74 1,-100 0,-24 25,49-1,-99 1,-24 0,-1-26,-25 26,-24 0,-1-50,-49 49,25-24,0 0,-25 24,0-24,0 25,0 24,0 1,0 49,-25 24,-49 1,-1 25,-49 74,-49 0,-75 99,-75-24,-123 49,-50 50,-224 98,26 26,74-99,-100 98,26-24,74-99,-149 99,25-25,-25 0,149-99,74 0,50-50,24-99,125-174,99-198,0 149,0-74,50-1,-50 25,24 25,1-74,-124-25,99-25,-25 74,50 25,-25 0,49 25,-49 0,0 0,50 0,24 25,25 0,75-25,-25 50,74-50,-124 49,74-24,-73 74,73-99,-24 0,-99-49,74 24,-25 25,50 0,49-25,50 25,0-25,74 0,1-24,24 24,-25-74,26-50,73 149,125-149,124-25,74-49,173-74,51-26,-1-24,199-25,-199 74,75-99,-124 100,-25-26,-50 50,-149 100,-74-26,-49 100,-75-25,-74 49,49-24,-99 50,-25-1,0 0,-49 1,-25 24,-25-25,24 1,-24-26,0 1,0 0,-24-1,-1 26,0-1,25 25,-25 0,25 1,0 24</inkml:trace>
</inkml:ink>
</file>

<file path=ppt/ink/ink7.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1-11-04T11:06:40.730"/>
    </inkml:context>
    <inkml:brush xml:id="br0">
      <inkml:brushProperty name="width" value="0.08819" units="cm"/>
      <inkml:brushProperty name="height" value="0.35278" units="cm"/>
      <inkml:brushProperty name="color" value="#C6D9F0"/>
      <inkml:brushProperty name="tip" value="rectangle"/>
      <inkml:brushProperty name="rasterOp" value="maskPen"/>
    </inkml:brush>
  </inkml:definitions>
  <inkml:trace contextRef="#ctx0" brushRef="#br0">50 6127,'24'0,"-24"0,25 0,0 0,0 0,0 0,-1 0,26 0,0 0,-26 0,26 0,24 0,1 0,49-25,-25 25,0-25,50 0,-25 1,-25-26,25 75,-49-50,74-25,-25 100,0-75,-99 0,24 1,26-26,-51 50,1-25,-25 0,0 25,25-25,-25 25,0-24,25 24,-25-25,0 25,49 25,26-1,-50 26,74-25,-25 25,100-1,-75 26,50-26,-50-24,-24 0,73 24,-48-49,48 0,-24 0,25 0,-25 0,-49 0,-1 0,1-24,-26-1,1 0,24-25,-49 26,25-26,-26 25,26 0,-50 1,25 24,-25-25,25 25,-25-25,24 0,-24 0,0 25,25 0,0 0,49 50,26-25,-1 49,25 1,50-26,49 26,0 24,-25-74,26 49,-1-24,-49-26,-1-24,1 0,-1 0,1 0,-149 25,-25-99,50 74,98 0,-24-75,-49 26,49 24,-50-25,1-24,-75 99,49-25,-24-25,25 0,-50 0,24 1,1 24,-25-25,25 25,49 25,-24 24,25 1,24 24,74 1,26 24,-26-25,75 25,-49-49,74-25,0-25,-50 0,0 0,-49 0,49-25,-124-25,25 26,-74-1,-1 0,-24-25,0 50</inkml:trace>
</inkml:ink>
</file>

<file path=ppt/ink/ink8.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1-11-04T11:09:42.179"/>
    </inkml:context>
    <inkml:brush xml:id="br0">
      <inkml:brushProperty name="width" value="0.08819" units="cm"/>
      <inkml:brushProperty name="height" value="0.35278" units="cm"/>
      <inkml:brushProperty name="color" value="#C6D9F0"/>
      <inkml:brushProperty name="tip" value="rectangle"/>
      <inkml:brushProperty name="rasterOp" value="maskPen"/>
    </inkml:brush>
  </inkml:definitions>
  <inkml:trace contextRef="#ctx0" brushRef="#br0">7689 6028,'0'0,"25"24,-25-24,25 0,-25 0,25 0,-25 0,25 0,-25 0,24 0,1 0,-25 0,0 25,25-25,-25 0,25 0,-25 25,0-25,0 25,25-25,-25 0,24 0,-24 25,0-25,0 0,25 24,-25-24,0 25,0 0,0-25,0 25,25-25,0 25,-25-1,0-24,0 25,0-25,0 25,0-25,0 25,0 0,0-25,0 24,0-24,0 25,0 0,0-25,0 25,0-25,0 25,0-25,0 24,0 1,0-25,0 25,0-25,25 25,-25 0,0-25,0 24,0-24,25 0,-25 25,0-25,0 25,0 0,24-25,-24 0,0 25,25-25,-25 24,0 1,0-25,0 25,0-25,0 25,25-25,-25 0,0 25,0 0,0-25,0 24,0-24,25 25,-25 0,25-25,-25 0,0 25,0-25,0 0,0 25,0-25,24 0,-24 24,0 1,0-25,0 0,0 25,0-25,25 0,-25 25,0-25,0 0,0 25,0-1,25-24,-25 25,25-25,-25 0,0 0,0 25,25-25,-25 25,0-25,0 25,24-25,-24 0,0 0,0 24,0-24,0 25,25-25,-25 25,25-25,-25 0,0 25,0-25,0 0,-74 0,-1 0,50 25,1-25,-26 24,0-24,26 0,-26 0,25 0,0 25,-24 0,49-25,-25 0,0 25,25-25,-25 25,0-25,1 24,-26-24,25 25,0-25,1 0,-1 0,0 0,0 0,0 25,25-25,-24 0,-1 0,0 0,0 0,0 0,1-25,-1 25,25 0,-25-25,25 25,-25 0,25 0,0 0,0-24,0 24,25 0,0-25,49 0,-49 25,25-25,24 25,0-25,1-24,-50 49,24 0,1-25,-50 0,49 25,-49-49,0 49,0-25,0 25,0-25,0 0,0 25,0-25,0 25,0-24,0 24,0-25,0 25,0-25,-24 25,24 0,-25-25,25 25,-25 0,0-25,25 1,-49 24,24 0,25 0,-25-25,0 25,0 0,25 0,-24 0,-1 0,25 0,-25-25,0 25,0-25,1 25,-26-25,50 25,-50 0,26-24,-1 24,25 0,0-25,0 0,25 0,24 0,-24 0,49-24,-49 24,0 0,0 0,0 1,-25-1,0 0,0 25,0-25,0 25,24-25,-24 1,0-1,0 25,0-25,0 0,0 25,0-25,0 1,0-1,0 0,0 25,0-25,-24 25,24-25,0 25,-25-24,25 24,0-25,0 25,0-25,-25 0,0 25,25-25,0 25,0-24,0 24,0-25,0 25,0-25,25 25,-25 0,0 0,25 0,-25-50,25 50,-25 0,24-24,1 24,-25 0,0 0,0-25,25 25,-25 0,0-25,0 0,0 25,25 0,-25-25,25 25,-25 0,24 0,-24 0,0-24,25 24,-25 0,0-25,25 25,0 0,-25 0,25 0,-25 0,0 0,0 25,0-1,0-24,0 25,0 0,0-25,-25 50,25-50,-25 24,25 1,0 0,0 0,0-25,-25 25,25-1,0 1,0 0,-49 0,49-25,0 25,0-25,0 24,0 1,0 0,0-25,0 50,0-50,0 24,0 1,0 0,0-25,0 50,0-50,0 24,0-24,24 25,1-25,-25 0,25 50,0-50,0 25,-25-1,24-24,-24 0,0 25,25-25,0 25,-25-25,0 25,0 0,0-25,0 24,0-24,0 25,0 0,0-25,0 25,0-25,0 50,0-50,0 24,0-24,0 25,0-25,0 25,0 0,0-25,0 25,0-25,0 24,0-24,0 25,0 0,0-25,0 25,0-25,-25 49,25-49,0 25,-49-25,49 25,0 0,-25 0,25-25,-25 24,0-24,25 0,-25 0,1 50,-1-50,0 0,0 0,25 25,-25-25,25 0,-24 0,24 0,-25 25,0-25,25 0,-25 0,25 0,0 24,-49-24,49 25,-25-25,0 0,0 25,25-25,-25 0,25 25,-24-25,-1 25,0-25,25 24,-25 1,0 0,25 0,0-25,0 49,-24-24,-1 25,25-25,0-1,0 26,0-25,-25 0,25 24,0-24,-25 0,25 25,0-26,0 1,0 25,0-25,0-1,0 1,25 0,-25 0,0 0,25-1,-25 26,25 0,-25-1,24 50,1-24,0-1,0 1,-25-26,74 100,-74-124,0 25,0-1,0 1,0-25,0-25,0 24,0 1,0-25,0 0,25 0,-25 0,25-25,-25 25,25 0,-25 0,24 0,-24-24,25 24,-25 0,25 0,-25-25,0 25,25 0,0 0,-25 0,0 0,24-25,26 0,-25 25,24-25,-24 25,50 0,-1 0,1-24,-1 24,25-25,-49 25,49-25,-49 25,-1 0,-24 0,-25 0,25 0,0 0,-25 0,24 0,51 0,-50 0,24 0,1 0,24 0,1 0,-1 0,25-25,-24 25,-1 0,-49 0,25 0,-1 0,1 0,-25 0,-1 0,1 0,-25 0,25 0,0 0,-25 0,25 0,-25 0,24 0,26 0,-25 25,49 0,-24-25,49 25,-25-1,1 1,24 0,-24-25,-26 25,1-25,-1 25,1-25,-25 24,24-24,1 0,-25 25,24-25,26 25,-50-25,-1 0,1 0,-25 0,0 0,25 0,0 0,24 25,-24-25,25 0,-1 25,26-25,-1 0,1 0,-26 0,26 0,-50 0,24 0,1 0,-25 0,-1 0,26 0,-25 0,24 0,1 0,24 0,-49 24,0-24,0 0,-25 0,25 0,-1 0,-24 0,25 0,0 0,0 0,-25 0,25 0,-1 0,1 0,0 0,0 0,0 0,-1 0,1 0,-25 0,25 0,25 0,-1 0,1 0,24 0,-24 0,24 0,1 0,24 0,-49 0,24 0,-49 0,24 0,1 0,-50 0,25 0,24 0,-24 0,50 0,-51 0,51 0,24 0,-24 0,24 25,-74-25,24 0,26 0,-1 0,0 0,-49 0,0 0,0 0,0 0,-1 0,1 75,0-75,-25 0,50 0,-26 0,26-25,-25 0,0 0,24 25,-24 0,0-25,24 1,-49 24,25 0,25-25,-25 0,49 25,-49 0,25-25,-1 0,50 1,-49 24,24-50,-74-49,50 49,49 25,-99 0,124 1,-99-1,25-50,24 75,0-49,-24-1,0 50,24-25,1-24,-51 49,26-25,24 0,-24 0,24 1,-24-1,49 0,-24 0,-1 0,0 1,50-1,-24 0,-26 0,75 25,-75-25,75 25,-50 0,1 0,-1 0,-25-24,-74 24,25 0,-25 24,0 26,-50 24,-24-24,0 24,-26-24,-24 24,25 1,-50-1,1 1,-51-1,25-24,-49 24,25 1,24-26,125-49,-51-25,26 25,49 0,-25 0,75 0,-25-24,0 24,25 0,74-25,50-25,25 25,24 1,1 24,49-25,-25 25,0 0,-49 0,-75 0,-49 0,-26 0,-24 25,-24-1,-26 1,0 50,-49-26,-50 26,-49-1,-125-24,1-1,0 1,73 24,26-49,74 0,100-25,24 0,25 0,25 0,49 0,25 0,75 0,74 0,-25 0,50 0,25 0,24 0,-24 0,-25 25,-25-25,-74 24,-75 1,-74 0,-25 0,0-25,-25 0,-918 0,-1736-75,1910 75,199-49,49-26,223 51,125-1,123 0,100 25,-50 0,49 0,1-25,49 25,-25 0,50 0,1 0,48-25,26 25,49-24,0 24,0 0,0 0,-75 0,-49 0,-24 0,-51 0,-49 0,25 0,-25-25,-25 25,-49 0,-1 0,1 0,0 0,-26 25,1-25,50 0,-1 0,0 0,26 0,24-25,0 25,24-25,-24 0,50 0,-25 1,0-1,-1 25,1-25,25 0,-25 0,24 25,-49-24,50 24,-25-25,-1 0,-24 25,25-25,-25 25,25-25,0 1,-25 24,25 0,-1 0,-24-25,25 25,-25 0,0-25,25 25,-25-25,0 25,25 0,-25 0,25-25,-25 25,24 0,-24 0,25-25,0 25,-25 0,0-24,25 24,-25 0,49-25,-49 25,25 0,-25 0,25-25,-25 25,25-25,0 25,-25 0,24 0,-24 0,25 0,0-25,-25 25,25 0,-25 0,50 0,-50 0,24 0,-24-24,0 24,25 0,-25 0,25 0,0 0,0 0,-1 0,26 0,0 0,-26 0,26 0,-25 0,0 0,-1 0,-24 0,25-25,-25 25,0-25,50 25,-50 0,25-25,-1 0,1 25,-25-24,25 24,0 0,0 0,-25-25,49 25,-49-25,25 25,0 0,0-25,-25 25,24 0,1-25,0 25,-25-24,25 24,0-25,-1 25,1-25,0 25,-25 0,25-25,0 25,0-25,-1 25,-24 0,25 0,0-24,-25 24,25-25,-25 25,49-25,-24 0,0 25,0-25,0 25,-1 0,-24-24,25-1,0 25,0-25,-25 25,49-25,-49 25,50-25,-50 1,50-1,-26 0,26 0,-25-24,0 49,24-25,-49 25,50-25,-1-25,-24 50,25-25,-50 1,49 24,-49-25,25 25,25-25,-50 0,50 25,-26-25,1 1,0 24,25-25,-26 0,1 25,0-25,0 0,0 25,-1 0,-24-24,0 24,25 0,0 0,-25 0,0 49,0 26,0-1,0 0,0 1,-50-1,26 1,-1-26,-25 1,25 0,-49-26,49 26,0-50,1 0,24 25,-25-25,0 0,25 25,-25-25,0 0,0 0,-24 24,-1 1,-24-25,-1 50,-123-1,74 1,-74 0,49-1,-25 1,0-25,75 24,-25 1,0-1,25 1,25-25,49-25,-25 50,1-26,24 1,0-25,0 0,25 25,-25-25,0 25,25-25,0 25,-24-25,24 0,0 0,0 0,0 0,24 0,1 0,0 24,25-24,24 0,-24 25,24 0,1 0,49 0,-25-1,50 1,-75-25,0 25,1-25,-50 0,24 0,-24 25,25-25,-50 0,49 0,-24 0,0 0,0 0,0 0,-1 0,-48 0,-1 0,-74 0,-50 0,49 0,-73 0,-1 0,-49 0,-50 0,25 0,50 0,74 0,24-25,76 25,-1 0,0 0,25-25,-50 25,26 0,-1 0,25 0,-25 0,0 0,0 0,1 0,-1 0,25 0,-25 0,0 0,0-25,1 25,-1 0,-25-24,25 24,-24-25,24 25,-50-25,51 25,-1 0,-50 0,51 0,-1 0,0 0,25 0,-50 0,1 0,24 0,0 0,25-25,-25 25,25 0,-24 0,24 0,-50-25,25 25,0 0,-24 0,49 0,-25 0,-25 0,50 0,-24-24,-1 24,0 0,0 0,0 0,1 0,-1-25,-25 25,25-25,0 25,-24 0,-1 0,50 0,-49 0,24 0,-25 0,25 0,1 0,-1 0,-25 0,25 0,-24-25,24 25,-25-25,26 25,-26 0,25 0,25 0,-25 0,1 0,24 0,-25 0,25 0,-25 0,0 0,0 0,25 0,-24 0,24 0,-25 0,0 0,-25 0,50 0,-24 0,24 0,-25 0,0 0,25 0,-25-24,25 24,-25 0,0-25,1 25,24 0,-25 0,25 0,-50 0,50-50,-49 50,-1 0,50 0,-50 0,26 0,24-25,-50 25,25-25,0 25,1 0,24-24,-25 24,0 0,0 0,-24-25,-26 25,75 0,0 0,-49 0,49 0,-75 0,50 0,1 0,-1-25,0 25,-25 0,26 0,-26-25,-24 0,24 25,0 0,25 0,-24 0,24 0,0 0,-24 0,24 0,0-24,-25 24,1 0,24 0,-25 0,1 0,49 0,0 0,-50 0,1 0,49 24,-50-24,25 0,-24 0,-26 0,-24 0,49 0,1 0,-26 0,1 0,-25 0,24 0,-49-24,25 24,0 0,-50-25,-25 0,50 25,-49-25,24 25,0-25,-25 25,50-24,0 24,75-25,24 25,0 0,25 0,0 0,0-50,99 25,1-24,-1-1,50 25,-1-24,26 24,24 0,26 25,-26-25,1 25,-26-24,1 24,-100-25,-24 25,-50 0,-50 0,-49 0,25 0,-26 0,1 0,-50 0,50 0,0 0,25 0,24 0,50-25,0 25,-25-25,25 25,0-25,0 1,0 24,0 0,0-25,50 25,24-25,1 0,24 0,25 1,-25 24,-25-25,1 25,-50 0,-1 0,-24-25,-49 0,-50 25,-1 0,-73-25,-26 25,-24 0,0-25,-50-24,0 24,50 25,49-25,75 0,49 25,26 0,24 0,49 25,75 0,50 0,24 0,26-1,-1-24,0 0,-49 25,24-25,-74 0,-49 0,-51 0,1 0,-50-25,25 25,-24-24,-1-26,-25 0,25-24,-24 49,24 0,25 1,-25-1,25 25,0-25,-25 25,25 0,0 0,25 25,0 0,25-1,-26 26,26-25,-25-25,24 25,1 24,-50-49,25 0,0 0,-25 25,24-25,-24 0,25 0,-25 25,25-25,-25 0,0 0,25 25,-25-1,25-24,-25 0,49 25,-24 0,25-25,-1 25,-24 0,25-25,-26 25,1-1,0-24,-25 0,0 25,25-25,0 0,-25 0,25 0,-25 25,24 0,1-25,0 25,0-1,0-24,-1 0,1 0,-25 0,0 25,25-25,25 50,-50-50,0 0,24 25,1-25,-25 0,0 24,25-24,-25 0,25 25,0-25,-25 0,0 0,24 25,-24-25,0 0,25 0,-25 0,25 25,0 0,-25-25,25 0,-25 0,0 0,24 0,1 0,0 0,-50 49,25-49,0 0,0 50,0-50,0 25,0-1,25-24,-25 0,25 25,-25-25,25 0,-25 0,24 25,1-25,-25 0,25 0,-25 0,25 0,-25 25,25-25,-1 0,-24 25,50-25,-50 24,25-24,0 0,-25 0,24 0,1 0,0 0,0 0,-25 0,25 0,-25 25,25 0,-25-25,24 0,-24 0,25 0,0 0,-25 25,0-25,50 0,-26 0,-24 25,25-25,-25 24,0-24,25 0,0 0,0 0,-25 25,49-25</inkml:trace>
</inkml:ink>
</file>

<file path=ppt/ink/ink9.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1-11-04T11:09:51.852"/>
    </inkml:context>
    <inkml:brush xml:id="br0">
      <inkml:brushProperty name="width" value="0.08819" units="cm"/>
      <inkml:brushProperty name="height" value="0.35278" units="cm"/>
      <inkml:brushProperty name="color" value="#C6D9F0"/>
      <inkml:brushProperty name="tip" value="rectangle"/>
      <inkml:brushProperty name="rasterOp" value="maskPen"/>
    </inkml:brush>
  </inkml:definitions>
  <inkml:trace contextRef="#ctx0" brushRef="#br0">16570 5804,'0'0,"24"25,1-25,-25 0,0 25,25-25,-25 0,25 25,0 0,-25-25,24 0,-24 24,0-24,25 0,0 50,0-25,-25 0,25-25,-1 24,-24-24,25 25,-25 0,50-25,-50 0,0 25,25-25,-25 0,0 49,0-49,0 25,0-25,0 25,-25 0,0-25,25 25,0-25,0 24,0 1,-25-25,25 25,0-25,0 25,0 0,-25-25,25 24,0-24,0 25,-24-25,24 25,0 0,-25-25,25 25,0-25,-25 24,25 1,-25 0,0-25,25 25,-24 0,24-25,-25 24,25 1,-25-25,25 25,-25-25,25 25,-25 0,1-1,-1 1,25 0,-25-25,25 25,-25 0,25-25,-25 0,25 25,0-25,0 24,0-24,-24 25,24 0,0-25,-25 25,0-25,25 49,-25-49,25 25,0-25,0 25,-25 0,25-25,-25 25,25-25,-24 0,24 24,0-24,0 25,-25-25,25 25,0-25,0 25,-25-25,0 0,25 25,0-1,0-24,0 25,-25-25,25 0,0 25,0-25,0 25,-49 0,49-25,0 24,0-24,-25 25,25-25,0 25,0-25,-25 0,25 25,-25-25,25 25,0-25,-24 24,24-24,0 25,0-25,0 25,-25-25,25 0,0 0,0 25,-25 0,0-25,25 0,0 24,0-24,-25 0,25 25,0 0,0-25,-24 25,24-25,0 0,0 25,-25-25,0 0,25 24,-25 1,0-25,25 0,0 25,-24-25,24 0,-25 25,25 0,-25-25,0 24,25-24,0 0,-25 0,25 25,-24-25,24 25,0-25,-25 0,25 25,0-25,-25 25,25-25,-25 25,25-1,0-24,-25 25,25-25,0 0,-24 25,24 0,-25-25,25 0,-25 25,25-25,0 0,-25 24,25-24,0 0,-25 0,25 25,-24-25,24 0,0 25,-25-25,25 0,-25 25,0-25,25 0,0 0,-25 25,0-25,1 24,24-24,0 0,-25 0,25 25,0-25,-25 0,25 25,0 0,-25-25,0 0,25 0,-24 0,24 25,0-25,-25 0,25 24,-25 1,0-25,25 0,-25 25,1-25,24 0,-25 25,25-25,-25 25,0-25,25 24,-25-24,1 25,-1-25,25 25,-25 0,0-25,0 0,25 0,-24 25,24-25,0 0,-25 24,25-24,-25 0,0 25,25-25,-25 0,25 25,0-25,-49 0,49 25,0-25,-25 0,25 25,-25-25,25 24,-25-24,1 25,24-25,-25 0,0 0,25 0,-25 0,25 25,-25-25,25 25,-24-25,-26 0,50 0,-25 25,25-25,-25 0,25 0,-25 0,25 24,-24-24,24 0,-25 0,0 25,25-25,-25 0,25 0,-25 25,1-25,24 0,-25 0,25 0,-25 0,25 25,-25-25,0 0,25 25,-24-25,24 0,0 0,-50 0,50 25,-25-25,25 0,-25 0,1 0,24 0,-25 0,25 24,-25-24,0 0,25 0,-25 0,25 0,-24 0,24 0,-25 0,0 0,25 0,-25 0,0 0,1 0,24 0,-25 0,0 0,0 0,0 0,25 0,-24 0,-1 0,25 0,-25 0,0 0,0 0,25 0,-24 0,-1 0,0 0,-25 0,50 0,-24 0,24 25,-50-25,50 25,-25-25,0 0,25 0,0 0,-25 25,1-25,-1 0,25 0,-25 0,25 0,-25 0,0 0,25 0,-24 0,24 0,-50 0,50 0,-25 0,25 0,-25 0,25 0,-24 0,-1 0,-25 0,1 0,24 0,0 0,0 0,25 0,-74 0,74 0,0 0,-50 0,1 25,49-25,-50 0,50 0,-25 0,0 24,1-24,24 0,-50 0,50 25,-25 0,0 0,-49 0,74-25,-50 0,25 24,1-24,-26 25,25-25,0 25,1 0,-26-25,0 0,26 25,-26-1,0-24,26 25,-26 0,-24 0,-1 0,26 24,-26-24,-24 25,49-26,1 1,-26 0,-49 0,50 24,-1-49,-24 25,25 0,-1 25,1-26,0 1,-1 0,1 0,24 0,-24 0,24-1,-24-24,-1 25,26 25,-1-25,-24-25,24 24,25 1,-49-25,24 25,1 0,-1 24,-24-49,-1 50,1 0,-25-26,49 1,50 25,-50-1,1-49,-51 50,26-25,0 24,-75 1,-25 0,25-26,100-24,-50 0,49 25,-49 0,24 0,1 0,-1-25,1 0,0 0,24 0,-24 0,-26 24,1-24,-25 0,25 0,0 0,-249 0,249 0,50 0,-26 0,26 0,-51 0,51-24,-1 24,25-25,-24 25,-1 0,1-25,24 25,-25-50,1 50,24-24,-50-1,75 25,0-25,0 25,0-25,25-49,0 24,-25 25,25-24,24-50,-24 49,74-24,-74-1,124 1,-99 24,-1 1,1 24,-25 0,-1 0,1 0,0 0,25 25,-26-24,-24-1,50 0,0-25,-26-24,26 74,-25-50,-25 26,25-1,-25 0,24 0,1-24,-25 24,25-25,25 1,-50-1,49 0,-49 26,25-1,-25 25,50-25,-50 0,99 25,-99-25,50 25,-50 0,0-49,0 49,0 0,0-25,0 0,24 25,1 0,25-25,-50 25,25 0,-25-24,0 24,24 0,1 0,-25 0,25 0,49 0,1 0,-26-25,1 25,24-25,-24 25,-25-25,0 25,24-25,-49 25,50-25,-1 1,-49 24,25-50,0 25,25 0,-50 25,0-24,0 24,25 0,-25-25,0 25,24-25,1 25,-25 0,25-25,25 25,-1-25,-24 25,25 0,-1 0,-49 0,50 0,-25 0,24 0,-24 0,49 0,1 0,-26 0,1 0,0 0,-1 0,1 0,-1 0,-24 0,25 0,-25 0,-25 0,25 0,-1 0,-24 0,25 0,0 0,0 0,-50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D93BCC0-32FC-479B-998D-249F8B57BC96}" type="datetimeFigureOut">
              <a:rPr lang="en-US" smtClean="0"/>
              <a:t>3/9/2016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E4820F6-72AF-4082-A18F-0E16BF5F4B30}" type="slidenum">
              <a:rPr lang="en-US" smtClean="0"/>
              <a:t>‹#›</a:t>
            </a:fld>
            <a:endParaRPr lang="en-US"/>
          </a:p>
        </p:txBody>
      </p:sp>
    </p:spTree>
    <p:extLst>
      <p:ext uri="{BB962C8B-B14F-4D97-AF65-F5344CB8AC3E}">
        <p14:creationId xmlns:p14="http://schemas.microsoft.com/office/powerpoint/2010/main" val="11604591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0623DA-D134-498B-BABE-62DB88668460}" type="slidenum">
              <a:rPr lang="en-US" smtClean="0"/>
              <a:t>1</a:t>
            </a:fld>
            <a:endParaRPr lang="en-US"/>
          </a:p>
        </p:txBody>
      </p:sp>
    </p:spTree>
    <p:extLst>
      <p:ext uri="{BB962C8B-B14F-4D97-AF65-F5344CB8AC3E}">
        <p14:creationId xmlns:p14="http://schemas.microsoft.com/office/powerpoint/2010/main" val="29387868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0623DA-D134-498B-BABE-62DB88668460}" type="slidenum">
              <a:rPr lang="en-US" smtClean="0"/>
              <a:t>4</a:t>
            </a:fld>
            <a:endParaRPr lang="en-US"/>
          </a:p>
        </p:txBody>
      </p:sp>
    </p:spTree>
    <p:extLst>
      <p:ext uri="{BB962C8B-B14F-4D97-AF65-F5344CB8AC3E}">
        <p14:creationId xmlns:p14="http://schemas.microsoft.com/office/powerpoint/2010/main" val="36360120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0623DA-D134-498B-BABE-62DB88668460}" type="slidenum">
              <a:rPr lang="en-US" smtClean="0"/>
              <a:t>14</a:t>
            </a:fld>
            <a:endParaRPr lang="en-US"/>
          </a:p>
        </p:txBody>
      </p:sp>
    </p:spTree>
    <p:extLst>
      <p:ext uri="{BB962C8B-B14F-4D97-AF65-F5344CB8AC3E}">
        <p14:creationId xmlns:p14="http://schemas.microsoft.com/office/powerpoint/2010/main" val="32493806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12192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12192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965060" y="5052546"/>
            <a:ext cx="7516013"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fld id="{1945FFC6-0E47-41A7-8841-0EAF1ECED332}" type="datetimeFigureOut">
              <a:rPr lang="en-US" smtClean="0"/>
              <a:pPr>
                <a:defRPr/>
              </a:pPr>
              <a:t>3/9/2016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88E4D2C-C156-4294-AB3F-70BF4FFE058B}" type="slidenum">
              <a:rPr lang="en-US" smtClean="0"/>
              <a:pPr>
                <a:defRPr/>
              </a:pPr>
              <a:t>‹#›</a:t>
            </a:fld>
            <a:endParaRPr lang="en-US"/>
          </a:p>
        </p:txBody>
      </p:sp>
      <p:sp>
        <p:nvSpPr>
          <p:cNvPr id="2" name="Title 1"/>
          <p:cNvSpPr>
            <a:spLocks noGrp="1"/>
          </p:cNvSpPr>
          <p:nvPr>
            <p:ph type="ctrTitle"/>
          </p:nvPr>
        </p:nvSpPr>
        <p:spPr>
          <a:xfrm>
            <a:off x="1090109" y="3132290"/>
            <a:ext cx="9567135"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2540000" y="731519"/>
            <a:ext cx="85344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9DF71366-8499-43A1-984E-75841762AB29}" type="datetimeFigureOut">
              <a:rPr lang="en-US" smtClean="0"/>
              <a:pPr>
                <a:defRPr/>
              </a:pPr>
              <a:t>3/9/2016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A22F947-B1CF-4D26-B257-8B740989B281}"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38344" y="376518"/>
            <a:ext cx="27432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4432151" y="731520"/>
            <a:ext cx="6439049"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A58821EF-921D-4D72-8265-2B4A5143699F}" type="datetimeFigureOut">
              <a:rPr lang="en-US" smtClean="0"/>
              <a:pPr>
                <a:defRPr/>
              </a:pPr>
              <a:t>3/9/2016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85B39B2-D50F-41C9-930F-C57C75E65CC6}"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7D6A7B18-4AB4-4558-B4A9-97464CDA635C}" type="datetimeFigureOut">
              <a:rPr lang="en-US" smtClean="0"/>
              <a:pPr>
                <a:defRPr/>
              </a:pPr>
              <a:t>3/9/2016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4398C35-C74B-42AD-8987-E93F2603D0BE}" type="slidenum">
              <a:rPr lang="en-US" smtClean="0"/>
              <a:pPr>
                <a:defRPr/>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524000" y="731520"/>
            <a:ext cx="85344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12192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12192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710927" y="2172648"/>
            <a:ext cx="7955555"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696584" y="4607511"/>
            <a:ext cx="7960659"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07FF1179-BE7C-466D-A412-89D60D4ADA95}" type="datetimeFigureOut">
              <a:rPr lang="en-US" smtClean="0"/>
              <a:pPr>
                <a:defRPr/>
              </a:pPr>
              <a:t>3/9/2016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AAB2ED5-924A-42CE-B805-E409EE876E60}"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fld id="{E386034C-1A01-4D42-A4EA-E4ED3EBFFE15}" type="datetimeFigureOut">
              <a:rPr lang="en-US" smtClean="0"/>
              <a:pPr>
                <a:defRPr/>
              </a:pPr>
              <a:t>3/9/2016</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187E6E7-6E6E-4246-92D9-E24BEAD3C37A}" type="slidenum">
              <a:rPr lang="en-US" smtClean="0"/>
              <a:pPr>
                <a:defRPr/>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523999" y="731519"/>
            <a:ext cx="4462272"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6193536" y="731520"/>
            <a:ext cx="4462272"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4000" y="731520"/>
            <a:ext cx="4462272"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41929" y="1400327"/>
            <a:ext cx="4462272"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6403" y="731520"/>
            <a:ext cx="4462272"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6193367" y="1399032"/>
            <a:ext cx="4462272"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fld id="{4AF35917-2B67-4A13-8BC2-0FAB59DB7A01}" type="datetimeFigureOut">
              <a:rPr lang="en-US" smtClean="0"/>
              <a:pPr>
                <a:defRPr/>
              </a:pPr>
              <a:t>3/9/2016</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BC7EAC80-ADBD-4AB8-9E05-3E1C30E4EA6B}" type="slidenum">
              <a:rPr lang="en-US" smtClean="0"/>
              <a:pPr>
                <a:defRPr/>
              </a:pPr>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fld id="{415B05DE-61F6-41B5-B2A3-758EE4B5E885}" type="datetimeFigureOut">
              <a:rPr lang="en-US" smtClean="0"/>
              <a:pPr>
                <a:defRPr/>
              </a:pPr>
              <a:t>3/9/2016</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C5679C67-51D0-47AC-A656-6F03E249760F}"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0117483D-8969-4F6B-8692-26DEE4C45A2E}" type="datetimeFigureOut">
              <a:rPr lang="en-US" smtClean="0"/>
              <a:pPr>
                <a:defRPr/>
              </a:pPr>
              <a:t>3/9/2016</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F5EFE489-493E-4D07-B1E4-B818E1DC4E3A}"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8794" y="2209801"/>
            <a:ext cx="4848113"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6124688" y="731520"/>
            <a:ext cx="5356113"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34354" y="3497802"/>
            <a:ext cx="4518213"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BDCE83B3-11D6-46F4-AD4C-AB8BC77EB843}" type="datetimeFigureOut">
              <a:rPr lang="en-US" smtClean="0"/>
              <a:pPr>
                <a:defRPr/>
              </a:pPr>
              <a:t>3/9/2016</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4B5C3DD7-676F-4D87-B5B5-AB7E5D421B52}"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12192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12192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5966900" y="1143000"/>
            <a:ext cx="54864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70516" y="1010486"/>
            <a:ext cx="4925485"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33043A3F-BE8A-4A12-9557-93D1BC046652}" type="datetimeFigureOut">
              <a:rPr lang="en-US" smtClean="0"/>
              <a:pPr>
                <a:defRPr/>
              </a:pPr>
              <a:t>3/9/2016</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A3D57AD-4908-4CE9-AB8D-0048469C131C}" type="slidenum">
              <a:rPr lang="en-US" smtClean="0"/>
              <a:pPr>
                <a:defRPr/>
              </a:pPr>
              <a:t>‹#›</a:t>
            </a:fld>
            <a:endParaRPr lang="en-US"/>
          </a:p>
        </p:txBody>
      </p:sp>
      <p:sp>
        <p:nvSpPr>
          <p:cNvPr id="2" name="Title 1"/>
          <p:cNvSpPr>
            <a:spLocks noGrp="1"/>
          </p:cNvSpPr>
          <p:nvPr>
            <p:ph type="title"/>
          </p:nvPr>
        </p:nvSpPr>
        <p:spPr>
          <a:xfrm>
            <a:off x="969691" y="4464421"/>
            <a:ext cx="8511384"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12192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12192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12192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2391053" y="4372168"/>
            <a:ext cx="8683348"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524000" y="732260"/>
            <a:ext cx="85344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00" y="6172201"/>
            <a:ext cx="33528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pPr>
              <a:defRPr/>
            </a:pPr>
            <a:fld id="{86763D3E-8C04-41E8-B974-339E9FA75223}" type="datetimeFigureOut">
              <a:rPr lang="en-US" smtClean="0"/>
              <a:pPr>
                <a:defRPr/>
              </a:pPr>
              <a:t>3/9/2016</a:t>
            </a:fld>
            <a:endParaRPr lang="en-US"/>
          </a:p>
        </p:txBody>
      </p:sp>
      <p:sp>
        <p:nvSpPr>
          <p:cNvPr id="5" name="Footer Placeholder 4"/>
          <p:cNvSpPr>
            <a:spLocks noGrp="1"/>
          </p:cNvSpPr>
          <p:nvPr>
            <p:ph type="ftr" sz="quarter" idx="3"/>
          </p:nvPr>
        </p:nvSpPr>
        <p:spPr>
          <a:xfrm>
            <a:off x="609600" y="6172201"/>
            <a:ext cx="44704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pPr>
              <a:defRPr/>
            </a:pPr>
            <a:endParaRPr lang="en-US"/>
          </a:p>
        </p:txBody>
      </p:sp>
      <p:sp>
        <p:nvSpPr>
          <p:cNvPr id="6" name="Slide Number Placeholder 5"/>
          <p:cNvSpPr>
            <a:spLocks noGrp="1"/>
          </p:cNvSpPr>
          <p:nvPr>
            <p:ph type="sldNum" sz="quarter" idx="4"/>
          </p:nvPr>
        </p:nvSpPr>
        <p:spPr>
          <a:xfrm>
            <a:off x="5080000" y="6172201"/>
            <a:ext cx="24384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pPr fontAlgn="base">
              <a:spcBef>
                <a:spcPct val="0"/>
              </a:spcBef>
              <a:spcAft>
                <a:spcPct val="0"/>
              </a:spcAft>
              <a:defRPr/>
            </a:pPr>
            <a:fld id="{D1DFE955-1A43-4D84-A90A-6FF38958A2F9}" type="slidenum">
              <a:rPr lang="en-US" smtClean="0">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17.emf"/><Relationship Id="rId3" Type="http://schemas.openxmlformats.org/officeDocument/2006/relationships/customXml" Target="../ink/ink1.xml"/><Relationship Id="rId7" Type="http://schemas.openxmlformats.org/officeDocument/2006/relationships/image" Target="../media/image14.emf"/><Relationship Id="rId12" Type="http://schemas.openxmlformats.org/officeDocument/2006/relationships/customXml" Target="../ink/ink5.xml"/><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customXml" Target="../ink/ink2.xml"/><Relationship Id="rId11" Type="http://schemas.openxmlformats.org/officeDocument/2006/relationships/image" Target="../media/image16.emf"/><Relationship Id="rId5" Type="http://schemas.openxmlformats.org/officeDocument/2006/relationships/image" Target="../media/image13.emf"/><Relationship Id="rId10" Type="http://schemas.openxmlformats.org/officeDocument/2006/relationships/customXml" Target="../ink/ink4.xml"/><Relationship Id="rId9" Type="http://schemas.openxmlformats.org/officeDocument/2006/relationships/image" Target="../media/image15.emf"/><Relationship Id="rId1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27.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8" Type="http://schemas.openxmlformats.org/officeDocument/2006/relationships/image" Target="../media/image21.emf"/><Relationship Id="rId13" Type="http://schemas.openxmlformats.org/officeDocument/2006/relationships/customXml" Target="../ink/ink11.xml"/><Relationship Id="rId18" Type="http://schemas.openxmlformats.org/officeDocument/2006/relationships/image" Target="../media/image26.emf"/><Relationship Id="rId26" Type="http://schemas.openxmlformats.org/officeDocument/2006/relationships/image" Target="../media/image30.emf"/><Relationship Id="rId3" Type="http://schemas.openxmlformats.org/officeDocument/2006/relationships/image" Target="../media/image18.emf"/><Relationship Id="rId21" Type="http://schemas.openxmlformats.org/officeDocument/2006/relationships/customXml" Target="../ink/ink15.xml"/><Relationship Id="rId7" Type="http://schemas.openxmlformats.org/officeDocument/2006/relationships/customXml" Target="../ink/ink8.xml"/><Relationship Id="rId12" Type="http://schemas.openxmlformats.org/officeDocument/2006/relationships/image" Target="../media/image23.emf"/><Relationship Id="rId17" Type="http://schemas.openxmlformats.org/officeDocument/2006/relationships/customXml" Target="../ink/ink13.xml"/><Relationship Id="rId25" Type="http://schemas.openxmlformats.org/officeDocument/2006/relationships/customXml" Target="../ink/ink17.xml"/><Relationship Id="rId2" Type="http://schemas.openxmlformats.org/officeDocument/2006/relationships/customXml" Target="../ink/ink6.xml"/><Relationship Id="rId16" Type="http://schemas.openxmlformats.org/officeDocument/2006/relationships/image" Target="../media/image25.emf"/><Relationship Id="rId20" Type="http://schemas.openxmlformats.org/officeDocument/2006/relationships/image" Target="../media/image27.emf"/><Relationship Id="rId1" Type="http://schemas.openxmlformats.org/officeDocument/2006/relationships/slideLayout" Target="../slideLayouts/slideLayout7.xml"/><Relationship Id="rId6" Type="http://schemas.openxmlformats.org/officeDocument/2006/relationships/image" Target="../media/image32.png"/><Relationship Id="rId11" Type="http://schemas.openxmlformats.org/officeDocument/2006/relationships/customXml" Target="../ink/ink10.xml"/><Relationship Id="rId24" Type="http://schemas.openxmlformats.org/officeDocument/2006/relationships/image" Target="../media/image29.emf"/><Relationship Id="rId5" Type="http://schemas.openxmlformats.org/officeDocument/2006/relationships/image" Target="../media/image19.emf"/><Relationship Id="rId15" Type="http://schemas.openxmlformats.org/officeDocument/2006/relationships/customXml" Target="../ink/ink12.xml"/><Relationship Id="rId23" Type="http://schemas.openxmlformats.org/officeDocument/2006/relationships/customXml" Target="../ink/ink16.xml"/><Relationship Id="rId10" Type="http://schemas.openxmlformats.org/officeDocument/2006/relationships/image" Target="../media/image22.emf"/><Relationship Id="rId19" Type="http://schemas.openxmlformats.org/officeDocument/2006/relationships/customXml" Target="../ink/ink14.xml"/><Relationship Id="rId4" Type="http://schemas.openxmlformats.org/officeDocument/2006/relationships/customXml" Target="../ink/ink7.xml"/><Relationship Id="rId9" Type="http://schemas.openxmlformats.org/officeDocument/2006/relationships/customXml" Target="../ink/ink9.xml"/><Relationship Id="rId14" Type="http://schemas.openxmlformats.org/officeDocument/2006/relationships/image" Target="../media/image24.emf"/><Relationship Id="rId22" Type="http://schemas.openxmlformats.org/officeDocument/2006/relationships/image" Target="../media/image28.emf"/></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790700"/>
            <a:ext cx="9735989" cy="4436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89336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1320800" y="838201"/>
            <a:ext cx="95504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pitchFamily="92" charset="0"/>
              </a:defRPr>
            </a:lvl1pPr>
            <a:lvl2pPr marL="742950" indent="-285750">
              <a:spcBef>
                <a:spcPct val="20000"/>
              </a:spcBef>
              <a:buChar char="–"/>
              <a:defRPr sz="2800">
                <a:solidFill>
                  <a:schemeClr val="tx1"/>
                </a:solidFill>
                <a:latin typeface="Times" pitchFamily="92" charset="0"/>
              </a:defRPr>
            </a:lvl2pPr>
            <a:lvl3pPr marL="1143000" indent="-228600">
              <a:spcBef>
                <a:spcPct val="20000"/>
              </a:spcBef>
              <a:buChar char="•"/>
              <a:defRPr sz="2400">
                <a:solidFill>
                  <a:schemeClr val="tx1"/>
                </a:solidFill>
                <a:latin typeface="Times" pitchFamily="92" charset="0"/>
              </a:defRPr>
            </a:lvl3pPr>
            <a:lvl4pPr marL="1600200" indent="-228600">
              <a:spcBef>
                <a:spcPct val="20000"/>
              </a:spcBef>
              <a:buChar char="–"/>
              <a:defRPr sz="2000">
                <a:solidFill>
                  <a:schemeClr val="tx1"/>
                </a:solidFill>
                <a:latin typeface="Times" pitchFamily="92" charset="0"/>
              </a:defRPr>
            </a:lvl4pPr>
            <a:lvl5pPr marL="2057400" indent="-228600">
              <a:spcBef>
                <a:spcPct val="20000"/>
              </a:spcBef>
              <a:buChar char="»"/>
              <a:defRPr sz="2000">
                <a:solidFill>
                  <a:schemeClr val="tx1"/>
                </a:solidFill>
                <a:latin typeface="Times" pitchFamily="92" charset="0"/>
              </a:defRPr>
            </a:lvl5pPr>
            <a:lvl6pPr marL="2514600" indent="-228600" eaLnBrk="0" fontAlgn="base" hangingPunct="0">
              <a:spcBef>
                <a:spcPct val="20000"/>
              </a:spcBef>
              <a:spcAft>
                <a:spcPct val="0"/>
              </a:spcAft>
              <a:buChar char="»"/>
              <a:defRPr sz="2000">
                <a:solidFill>
                  <a:schemeClr val="tx1"/>
                </a:solidFill>
                <a:latin typeface="Times" pitchFamily="92" charset="0"/>
              </a:defRPr>
            </a:lvl6pPr>
            <a:lvl7pPr marL="2971800" indent="-228600" eaLnBrk="0" fontAlgn="base" hangingPunct="0">
              <a:spcBef>
                <a:spcPct val="20000"/>
              </a:spcBef>
              <a:spcAft>
                <a:spcPct val="0"/>
              </a:spcAft>
              <a:buChar char="»"/>
              <a:defRPr sz="2000">
                <a:solidFill>
                  <a:schemeClr val="tx1"/>
                </a:solidFill>
                <a:latin typeface="Times" pitchFamily="92" charset="0"/>
              </a:defRPr>
            </a:lvl7pPr>
            <a:lvl8pPr marL="3429000" indent="-228600" eaLnBrk="0" fontAlgn="base" hangingPunct="0">
              <a:spcBef>
                <a:spcPct val="20000"/>
              </a:spcBef>
              <a:spcAft>
                <a:spcPct val="0"/>
              </a:spcAft>
              <a:buChar char="»"/>
              <a:defRPr sz="2000">
                <a:solidFill>
                  <a:schemeClr val="tx1"/>
                </a:solidFill>
                <a:latin typeface="Times" pitchFamily="92" charset="0"/>
              </a:defRPr>
            </a:lvl8pPr>
            <a:lvl9pPr marL="3886200" indent="-228600" eaLnBrk="0" fontAlgn="base" hangingPunct="0">
              <a:spcBef>
                <a:spcPct val="20000"/>
              </a:spcBef>
              <a:spcAft>
                <a:spcPct val="0"/>
              </a:spcAft>
              <a:buChar char="»"/>
              <a:defRPr sz="2000">
                <a:solidFill>
                  <a:schemeClr val="tx1"/>
                </a:solidFill>
                <a:latin typeface="Times" pitchFamily="92" charset="0"/>
              </a:defRPr>
            </a:lvl9pPr>
          </a:lstStyle>
          <a:p>
            <a:pPr algn="ctr">
              <a:spcBef>
                <a:spcPct val="50000"/>
              </a:spcBef>
              <a:buFontTx/>
              <a:buNone/>
            </a:pPr>
            <a:r>
              <a:rPr lang="en-US" altLang="en-US" sz="4800">
                <a:solidFill>
                  <a:srgbClr val="000075"/>
                </a:solidFill>
              </a:rPr>
              <a:t>Leavening Agent</a:t>
            </a:r>
          </a:p>
        </p:txBody>
      </p:sp>
      <p:pic>
        <p:nvPicPr>
          <p:cNvPr id="358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6801" y="2284414"/>
            <a:ext cx="2851151" cy="2289175"/>
          </a:xfrm>
          <a:prstGeom prst="rect">
            <a:avLst/>
          </a:prstGeom>
          <a:noFill/>
          <a:ln w="9525">
            <a:solidFill>
              <a:srgbClr val="000075"/>
            </a:solidFill>
            <a:miter lim="800000"/>
            <a:headEnd/>
            <a:tailEnd/>
          </a:ln>
          <a:extLst>
            <a:ext uri="{909E8E84-426E-40DD-AFC4-6F175D3DCCD1}">
              <a14:hiddenFill xmlns:a14="http://schemas.microsoft.com/office/drawing/2010/main">
                <a:solidFill>
                  <a:srgbClr val="FFFFFF"/>
                </a:solidFill>
              </a14:hiddenFill>
            </a:ext>
          </a:extLst>
        </p:spPr>
      </p:pic>
      <p:pic>
        <p:nvPicPr>
          <p:cNvPr id="358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2400" y="2432050"/>
            <a:ext cx="4080933" cy="1993900"/>
          </a:xfrm>
          <a:prstGeom prst="rect">
            <a:avLst/>
          </a:prstGeom>
          <a:noFill/>
          <a:ln w="9525">
            <a:solidFill>
              <a:srgbClr val="000075"/>
            </a:solidFill>
            <a:miter lim="800000"/>
            <a:headEnd/>
            <a:tailEnd/>
          </a:ln>
          <a:extLst>
            <a:ext uri="{909E8E84-426E-40DD-AFC4-6F175D3DCCD1}">
              <a14:hiddenFill xmlns:a14="http://schemas.microsoft.com/office/drawing/2010/main">
                <a:solidFill>
                  <a:srgbClr val="FFFFFF"/>
                </a:solidFill>
              </a14:hiddenFill>
            </a:ext>
          </a:extLst>
        </p:spPr>
      </p:pic>
      <p:sp>
        <p:nvSpPr>
          <p:cNvPr id="34821" name="Text Box 5"/>
          <p:cNvSpPr txBox="1">
            <a:spLocks noChangeArrowheads="1"/>
          </p:cNvSpPr>
          <p:nvPr/>
        </p:nvSpPr>
        <p:spPr bwMode="auto">
          <a:xfrm>
            <a:off x="1320800" y="5105401"/>
            <a:ext cx="4267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pitchFamily="92" charset="0"/>
              </a:defRPr>
            </a:lvl1pPr>
            <a:lvl2pPr marL="742950" indent="-285750">
              <a:spcBef>
                <a:spcPct val="20000"/>
              </a:spcBef>
              <a:buChar char="–"/>
              <a:defRPr sz="2800">
                <a:solidFill>
                  <a:schemeClr val="tx1"/>
                </a:solidFill>
                <a:latin typeface="Times" pitchFamily="92" charset="0"/>
              </a:defRPr>
            </a:lvl2pPr>
            <a:lvl3pPr marL="1143000" indent="-228600">
              <a:spcBef>
                <a:spcPct val="20000"/>
              </a:spcBef>
              <a:buChar char="•"/>
              <a:defRPr sz="2400">
                <a:solidFill>
                  <a:schemeClr val="tx1"/>
                </a:solidFill>
                <a:latin typeface="Times" pitchFamily="92" charset="0"/>
              </a:defRPr>
            </a:lvl3pPr>
            <a:lvl4pPr marL="1600200" indent="-228600">
              <a:spcBef>
                <a:spcPct val="20000"/>
              </a:spcBef>
              <a:buChar char="–"/>
              <a:defRPr sz="2000">
                <a:solidFill>
                  <a:schemeClr val="tx1"/>
                </a:solidFill>
                <a:latin typeface="Times" pitchFamily="92" charset="0"/>
              </a:defRPr>
            </a:lvl4pPr>
            <a:lvl5pPr marL="2057400" indent="-228600">
              <a:spcBef>
                <a:spcPct val="20000"/>
              </a:spcBef>
              <a:buChar char="»"/>
              <a:defRPr sz="2000">
                <a:solidFill>
                  <a:schemeClr val="tx1"/>
                </a:solidFill>
                <a:latin typeface="Times" pitchFamily="92" charset="0"/>
              </a:defRPr>
            </a:lvl5pPr>
            <a:lvl6pPr marL="2514600" indent="-228600" eaLnBrk="0" fontAlgn="base" hangingPunct="0">
              <a:spcBef>
                <a:spcPct val="20000"/>
              </a:spcBef>
              <a:spcAft>
                <a:spcPct val="0"/>
              </a:spcAft>
              <a:buChar char="»"/>
              <a:defRPr sz="2000">
                <a:solidFill>
                  <a:schemeClr val="tx1"/>
                </a:solidFill>
                <a:latin typeface="Times" pitchFamily="92" charset="0"/>
              </a:defRPr>
            </a:lvl6pPr>
            <a:lvl7pPr marL="2971800" indent="-228600" eaLnBrk="0" fontAlgn="base" hangingPunct="0">
              <a:spcBef>
                <a:spcPct val="20000"/>
              </a:spcBef>
              <a:spcAft>
                <a:spcPct val="0"/>
              </a:spcAft>
              <a:buChar char="»"/>
              <a:defRPr sz="2000">
                <a:solidFill>
                  <a:schemeClr val="tx1"/>
                </a:solidFill>
                <a:latin typeface="Times" pitchFamily="92" charset="0"/>
              </a:defRPr>
            </a:lvl7pPr>
            <a:lvl8pPr marL="3429000" indent="-228600" eaLnBrk="0" fontAlgn="base" hangingPunct="0">
              <a:spcBef>
                <a:spcPct val="20000"/>
              </a:spcBef>
              <a:spcAft>
                <a:spcPct val="0"/>
              </a:spcAft>
              <a:buChar char="»"/>
              <a:defRPr sz="2000">
                <a:solidFill>
                  <a:schemeClr val="tx1"/>
                </a:solidFill>
                <a:latin typeface="Times" pitchFamily="92" charset="0"/>
              </a:defRPr>
            </a:lvl8pPr>
            <a:lvl9pPr marL="3886200" indent="-228600" eaLnBrk="0" fontAlgn="base" hangingPunct="0">
              <a:spcBef>
                <a:spcPct val="20000"/>
              </a:spcBef>
              <a:spcAft>
                <a:spcPct val="0"/>
              </a:spcAft>
              <a:buChar char="»"/>
              <a:defRPr sz="2000">
                <a:solidFill>
                  <a:schemeClr val="tx1"/>
                </a:solidFill>
                <a:latin typeface="Times" pitchFamily="92" charset="0"/>
              </a:defRPr>
            </a:lvl9pPr>
          </a:lstStyle>
          <a:p>
            <a:pPr algn="ctr">
              <a:spcBef>
                <a:spcPct val="50000"/>
              </a:spcBef>
              <a:buFontTx/>
              <a:buNone/>
            </a:pPr>
            <a:r>
              <a:rPr lang="en-US" altLang="en-US" sz="2800">
                <a:solidFill>
                  <a:srgbClr val="000075"/>
                </a:solidFill>
              </a:rPr>
              <a:t>Angel food Cake</a:t>
            </a:r>
          </a:p>
        </p:txBody>
      </p:sp>
      <p:sp>
        <p:nvSpPr>
          <p:cNvPr id="34822" name="Text Box 6"/>
          <p:cNvSpPr txBox="1">
            <a:spLocks noChangeArrowheads="1"/>
          </p:cNvSpPr>
          <p:nvPr/>
        </p:nvSpPr>
        <p:spPr bwMode="auto">
          <a:xfrm>
            <a:off x="7518400" y="5105401"/>
            <a:ext cx="2743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pitchFamily="92" charset="0"/>
              </a:defRPr>
            </a:lvl1pPr>
            <a:lvl2pPr marL="742950" indent="-285750">
              <a:spcBef>
                <a:spcPct val="20000"/>
              </a:spcBef>
              <a:buChar char="–"/>
              <a:defRPr sz="2800">
                <a:solidFill>
                  <a:schemeClr val="tx1"/>
                </a:solidFill>
                <a:latin typeface="Times" pitchFamily="92" charset="0"/>
              </a:defRPr>
            </a:lvl2pPr>
            <a:lvl3pPr marL="1143000" indent="-228600">
              <a:spcBef>
                <a:spcPct val="20000"/>
              </a:spcBef>
              <a:buChar char="•"/>
              <a:defRPr sz="2400">
                <a:solidFill>
                  <a:schemeClr val="tx1"/>
                </a:solidFill>
                <a:latin typeface="Times" pitchFamily="92" charset="0"/>
              </a:defRPr>
            </a:lvl3pPr>
            <a:lvl4pPr marL="1600200" indent="-228600">
              <a:spcBef>
                <a:spcPct val="20000"/>
              </a:spcBef>
              <a:buChar char="–"/>
              <a:defRPr sz="2000">
                <a:solidFill>
                  <a:schemeClr val="tx1"/>
                </a:solidFill>
                <a:latin typeface="Times" pitchFamily="92" charset="0"/>
              </a:defRPr>
            </a:lvl4pPr>
            <a:lvl5pPr marL="2057400" indent="-228600">
              <a:spcBef>
                <a:spcPct val="20000"/>
              </a:spcBef>
              <a:buChar char="»"/>
              <a:defRPr sz="2000">
                <a:solidFill>
                  <a:schemeClr val="tx1"/>
                </a:solidFill>
                <a:latin typeface="Times" pitchFamily="92" charset="0"/>
              </a:defRPr>
            </a:lvl5pPr>
            <a:lvl6pPr marL="2514600" indent="-228600" eaLnBrk="0" fontAlgn="base" hangingPunct="0">
              <a:spcBef>
                <a:spcPct val="20000"/>
              </a:spcBef>
              <a:spcAft>
                <a:spcPct val="0"/>
              </a:spcAft>
              <a:buChar char="»"/>
              <a:defRPr sz="2000">
                <a:solidFill>
                  <a:schemeClr val="tx1"/>
                </a:solidFill>
                <a:latin typeface="Times" pitchFamily="92" charset="0"/>
              </a:defRPr>
            </a:lvl6pPr>
            <a:lvl7pPr marL="2971800" indent="-228600" eaLnBrk="0" fontAlgn="base" hangingPunct="0">
              <a:spcBef>
                <a:spcPct val="20000"/>
              </a:spcBef>
              <a:spcAft>
                <a:spcPct val="0"/>
              </a:spcAft>
              <a:buChar char="»"/>
              <a:defRPr sz="2000">
                <a:solidFill>
                  <a:schemeClr val="tx1"/>
                </a:solidFill>
                <a:latin typeface="Times" pitchFamily="92" charset="0"/>
              </a:defRPr>
            </a:lvl7pPr>
            <a:lvl8pPr marL="3429000" indent="-228600" eaLnBrk="0" fontAlgn="base" hangingPunct="0">
              <a:spcBef>
                <a:spcPct val="20000"/>
              </a:spcBef>
              <a:spcAft>
                <a:spcPct val="0"/>
              </a:spcAft>
              <a:buChar char="»"/>
              <a:defRPr sz="2000">
                <a:solidFill>
                  <a:schemeClr val="tx1"/>
                </a:solidFill>
                <a:latin typeface="Times" pitchFamily="92" charset="0"/>
              </a:defRPr>
            </a:lvl8pPr>
            <a:lvl9pPr marL="3886200" indent="-228600" eaLnBrk="0" fontAlgn="base" hangingPunct="0">
              <a:spcBef>
                <a:spcPct val="20000"/>
              </a:spcBef>
              <a:spcAft>
                <a:spcPct val="0"/>
              </a:spcAft>
              <a:buChar char="»"/>
              <a:defRPr sz="2000">
                <a:solidFill>
                  <a:schemeClr val="tx1"/>
                </a:solidFill>
                <a:latin typeface="Times" pitchFamily="92" charset="0"/>
              </a:defRPr>
            </a:lvl9pPr>
          </a:lstStyle>
          <a:p>
            <a:pPr algn="ctr">
              <a:spcBef>
                <a:spcPct val="50000"/>
              </a:spcBef>
              <a:buFontTx/>
              <a:buNone/>
            </a:pPr>
            <a:r>
              <a:rPr lang="en-US" altLang="en-US" sz="2800">
                <a:solidFill>
                  <a:srgbClr val="000075"/>
                </a:solidFill>
              </a:rPr>
              <a:t>Soufflé</a:t>
            </a:r>
          </a:p>
        </p:txBody>
      </p:sp>
    </p:spTree>
    <p:extLst>
      <p:ext uri="{BB962C8B-B14F-4D97-AF65-F5344CB8AC3E}">
        <p14:creationId xmlns:p14="http://schemas.microsoft.com/office/powerpoint/2010/main" val="427462257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4821"/>
                                        </p:tgtEl>
                                        <p:attrNameLst>
                                          <p:attrName>style.visibility</p:attrName>
                                        </p:attrNameLst>
                                      </p:cBhvr>
                                      <p:to>
                                        <p:strVal val="visible"/>
                                      </p:to>
                                    </p:set>
                                    <p:anim calcmode="lin" valueType="num">
                                      <p:cBhvr additive="base">
                                        <p:cTn id="7" dur="500" fill="hold"/>
                                        <p:tgtEl>
                                          <p:spTgt spid="34821"/>
                                        </p:tgtEl>
                                        <p:attrNameLst>
                                          <p:attrName>ppt_x</p:attrName>
                                        </p:attrNameLst>
                                      </p:cBhvr>
                                      <p:tavLst>
                                        <p:tav tm="0">
                                          <p:val>
                                            <p:strVal val="0-#ppt_w/2"/>
                                          </p:val>
                                        </p:tav>
                                        <p:tav tm="100000">
                                          <p:val>
                                            <p:strVal val="#ppt_x"/>
                                          </p:val>
                                        </p:tav>
                                      </p:tavLst>
                                    </p:anim>
                                    <p:anim calcmode="lin" valueType="num">
                                      <p:cBhvr additive="base">
                                        <p:cTn id="8" dur="500" fill="hold"/>
                                        <p:tgtEl>
                                          <p:spTgt spid="34821"/>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4822"/>
                                        </p:tgtEl>
                                        <p:attrNameLst>
                                          <p:attrName>style.visibility</p:attrName>
                                        </p:attrNameLst>
                                      </p:cBhvr>
                                      <p:to>
                                        <p:strVal val="visible"/>
                                      </p:to>
                                    </p:set>
                                    <p:anim calcmode="lin" valueType="num">
                                      <p:cBhvr additive="base">
                                        <p:cTn id="13" dur="500" fill="hold"/>
                                        <p:tgtEl>
                                          <p:spTgt spid="34822"/>
                                        </p:tgtEl>
                                        <p:attrNameLst>
                                          <p:attrName>ppt_x</p:attrName>
                                        </p:attrNameLst>
                                      </p:cBhvr>
                                      <p:tavLst>
                                        <p:tav tm="0">
                                          <p:val>
                                            <p:strVal val="1+#ppt_w/2"/>
                                          </p:val>
                                        </p:tav>
                                        <p:tav tm="100000">
                                          <p:val>
                                            <p:strVal val="#ppt_x"/>
                                          </p:val>
                                        </p:tav>
                                      </p:tavLst>
                                    </p:anim>
                                    <p:anim calcmode="lin" valueType="num">
                                      <p:cBhvr additive="base">
                                        <p:cTn id="14" dur="500" fill="hold"/>
                                        <p:tgtEl>
                                          <p:spTgt spid="348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1" grpId="0" autoUpdateAnimBg="0"/>
      <p:bldP spid="34822"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1422400" y="838201"/>
            <a:ext cx="93472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pitchFamily="92" charset="0"/>
              </a:defRPr>
            </a:lvl1pPr>
            <a:lvl2pPr marL="742950" indent="-285750">
              <a:spcBef>
                <a:spcPct val="20000"/>
              </a:spcBef>
              <a:buChar char="–"/>
              <a:defRPr sz="2800">
                <a:solidFill>
                  <a:schemeClr val="tx1"/>
                </a:solidFill>
                <a:latin typeface="Times" pitchFamily="92" charset="0"/>
              </a:defRPr>
            </a:lvl2pPr>
            <a:lvl3pPr marL="1143000" indent="-228600">
              <a:spcBef>
                <a:spcPct val="20000"/>
              </a:spcBef>
              <a:buChar char="•"/>
              <a:defRPr sz="2400">
                <a:solidFill>
                  <a:schemeClr val="tx1"/>
                </a:solidFill>
                <a:latin typeface="Times" pitchFamily="92" charset="0"/>
              </a:defRPr>
            </a:lvl3pPr>
            <a:lvl4pPr marL="1600200" indent="-228600">
              <a:spcBef>
                <a:spcPct val="20000"/>
              </a:spcBef>
              <a:buChar char="–"/>
              <a:defRPr sz="2000">
                <a:solidFill>
                  <a:schemeClr val="tx1"/>
                </a:solidFill>
                <a:latin typeface="Times" pitchFamily="92" charset="0"/>
              </a:defRPr>
            </a:lvl4pPr>
            <a:lvl5pPr marL="2057400" indent="-228600">
              <a:spcBef>
                <a:spcPct val="20000"/>
              </a:spcBef>
              <a:buChar char="»"/>
              <a:defRPr sz="2000">
                <a:solidFill>
                  <a:schemeClr val="tx1"/>
                </a:solidFill>
                <a:latin typeface="Times" pitchFamily="92" charset="0"/>
              </a:defRPr>
            </a:lvl5pPr>
            <a:lvl6pPr marL="2514600" indent="-228600" eaLnBrk="0" fontAlgn="base" hangingPunct="0">
              <a:spcBef>
                <a:spcPct val="20000"/>
              </a:spcBef>
              <a:spcAft>
                <a:spcPct val="0"/>
              </a:spcAft>
              <a:buChar char="»"/>
              <a:defRPr sz="2000">
                <a:solidFill>
                  <a:schemeClr val="tx1"/>
                </a:solidFill>
                <a:latin typeface="Times" pitchFamily="92" charset="0"/>
              </a:defRPr>
            </a:lvl6pPr>
            <a:lvl7pPr marL="2971800" indent="-228600" eaLnBrk="0" fontAlgn="base" hangingPunct="0">
              <a:spcBef>
                <a:spcPct val="20000"/>
              </a:spcBef>
              <a:spcAft>
                <a:spcPct val="0"/>
              </a:spcAft>
              <a:buChar char="»"/>
              <a:defRPr sz="2000">
                <a:solidFill>
                  <a:schemeClr val="tx1"/>
                </a:solidFill>
                <a:latin typeface="Times" pitchFamily="92" charset="0"/>
              </a:defRPr>
            </a:lvl7pPr>
            <a:lvl8pPr marL="3429000" indent="-228600" eaLnBrk="0" fontAlgn="base" hangingPunct="0">
              <a:spcBef>
                <a:spcPct val="20000"/>
              </a:spcBef>
              <a:spcAft>
                <a:spcPct val="0"/>
              </a:spcAft>
              <a:buChar char="»"/>
              <a:defRPr sz="2000">
                <a:solidFill>
                  <a:schemeClr val="tx1"/>
                </a:solidFill>
                <a:latin typeface="Times" pitchFamily="92" charset="0"/>
              </a:defRPr>
            </a:lvl8pPr>
            <a:lvl9pPr marL="3886200" indent="-228600" eaLnBrk="0" fontAlgn="base" hangingPunct="0">
              <a:spcBef>
                <a:spcPct val="20000"/>
              </a:spcBef>
              <a:spcAft>
                <a:spcPct val="0"/>
              </a:spcAft>
              <a:buChar char="»"/>
              <a:defRPr sz="2000">
                <a:solidFill>
                  <a:schemeClr val="tx1"/>
                </a:solidFill>
                <a:latin typeface="Times" pitchFamily="92" charset="0"/>
              </a:defRPr>
            </a:lvl9pPr>
          </a:lstStyle>
          <a:p>
            <a:pPr algn="ctr">
              <a:spcBef>
                <a:spcPct val="50000"/>
              </a:spcBef>
              <a:buFontTx/>
              <a:buNone/>
            </a:pPr>
            <a:r>
              <a:rPr lang="en-US" altLang="en-US" sz="4800">
                <a:solidFill>
                  <a:srgbClr val="000075"/>
                </a:solidFill>
              </a:rPr>
              <a:t>Emulsifier</a:t>
            </a:r>
          </a:p>
        </p:txBody>
      </p:sp>
      <p:pic>
        <p:nvPicPr>
          <p:cNvPr id="368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1" y="2057401"/>
            <a:ext cx="3655484" cy="2741613"/>
          </a:xfrm>
          <a:prstGeom prst="rect">
            <a:avLst/>
          </a:prstGeom>
          <a:noFill/>
          <a:ln w="9525">
            <a:solidFill>
              <a:srgbClr val="000075"/>
            </a:solidFill>
            <a:miter lim="800000"/>
            <a:headEnd/>
            <a:tailEnd/>
          </a:ln>
          <a:extLst>
            <a:ext uri="{909E8E84-426E-40DD-AFC4-6F175D3DCCD1}">
              <a14:hiddenFill xmlns:a14="http://schemas.microsoft.com/office/drawing/2010/main">
                <a:solidFill>
                  <a:srgbClr val="FFFFFF"/>
                </a:solidFill>
              </a14:hiddenFill>
            </a:ext>
          </a:extLst>
        </p:spPr>
      </p:pic>
      <p:sp>
        <p:nvSpPr>
          <p:cNvPr id="35844" name="Text Box 4"/>
          <p:cNvSpPr txBox="1">
            <a:spLocks noChangeArrowheads="1"/>
          </p:cNvSpPr>
          <p:nvPr/>
        </p:nvSpPr>
        <p:spPr bwMode="auto">
          <a:xfrm>
            <a:off x="4470400" y="5257801"/>
            <a:ext cx="3251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pitchFamily="92" charset="0"/>
              </a:defRPr>
            </a:lvl1pPr>
            <a:lvl2pPr marL="742950" indent="-285750">
              <a:spcBef>
                <a:spcPct val="20000"/>
              </a:spcBef>
              <a:buChar char="–"/>
              <a:defRPr sz="2800">
                <a:solidFill>
                  <a:schemeClr val="tx1"/>
                </a:solidFill>
                <a:latin typeface="Times" pitchFamily="92" charset="0"/>
              </a:defRPr>
            </a:lvl2pPr>
            <a:lvl3pPr marL="1143000" indent="-228600">
              <a:spcBef>
                <a:spcPct val="20000"/>
              </a:spcBef>
              <a:buChar char="•"/>
              <a:defRPr sz="2400">
                <a:solidFill>
                  <a:schemeClr val="tx1"/>
                </a:solidFill>
                <a:latin typeface="Times" pitchFamily="92" charset="0"/>
              </a:defRPr>
            </a:lvl3pPr>
            <a:lvl4pPr marL="1600200" indent="-228600">
              <a:spcBef>
                <a:spcPct val="20000"/>
              </a:spcBef>
              <a:buChar char="–"/>
              <a:defRPr sz="2000">
                <a:solidFill>
                  <a:schemeClr val="tx1"/>
                </a:solidFill>
                <a:latin typeface="Times" pitchFamily="92" charset="0"/>
              </a:defRPr>
            </a:lvl4pPr>
            <a:lvl5pPr marL="2057400" indent="-228600">
              <a:spcBef>
                <a:spcPct val="20000"/>
              </a:spcBef>
              <a:buChar char="»"/>
              <a:defRPr sz="2000">
                <a:solidFill>
                  <a:schemeClr val="tx1"/>
                </a:solidFill>
                <a:latin typeface="Times" pitchFamily="92" charset="0"/>
              </a:defRPr>
            </a:lvl5pPr>
            <a:lvl6pPr marL="2514600" indent="-228600" eaLnBrk="0" fontAlgn="base" hangingPunct="0">
              <a:spcBef>
                <a:spcPct val="20000"/>
              </a:spcBef>
              <a:spcAft>
                <a:spcPct val="0"/>
              </a:spcAft>
              <a:buChar char="»"/>
              <a:defRPr sz="2000">
                <a:solidFill>
                  <a:schemeClr val="tx1"/>
                </a:solidFill>
                <a:latin typeface="Times" pitchFamily="92" charset="0"/>
              </a:defRPr>
            </a:lvl6pPr>
            <a:lvl7pPr marL="2971800" indent="-228600" eaLnBrk="0" fontAlgn="base" hangingPunct="0">
              <a:spcBef>
                <a:spcPct val="20000"/>
              </a:spcBef>
              <a:spcAft>
                <a:spcPct val="0"/>
              </a:spcAft>
              <a:buChar char="»"/>
              <a:defRPr sz="2000">
                <a:solidFill>
                  <a:schemeClr val="tx1"/>
                </a:solidFill>
                <a:latin typeface="Times" pitchFamily="92" charset="0"/>
              </a:defRPr>
            </a:lvl7pPr>
            <a:lvl8pPr marL="3429000" indent="-228600" eaLnBrk="0" fontAlgn="base" hangingPunct="0">
              <a:spcBef>
                <a:spcPct val="20000"/>
              </a:spcBef>
              <a:spcAft>
                <a:spcPct val="0"/>
              </a:spcAft>
              <a:buChar char="»"/>
              <a:defRPr sz="2000">
                <a:solidFill>
                  <a:schemeClr val="tx1"/>
                </a:solidFill>
                <a:latin typeface="Times" pitchFamily="92" charset="0"/>
              </a:defRPr>
            </a:lvl8pPr>
            <a:lvl9pPr marL="3886200" indent="-228600" eaLnBrk="0" fontAlgn="base" hangingPunct="0">
              <a:spcBef>
                <a:spcPct val="20000"/>
              </a:spcBef>
              <a:spcAft>
                <a:spcPct val="0"/>
              </a:spcAft>
              <a:buChar char="»"/>
              <a:defRPr sz="2000">
                <a:solidFill>
                  <a:schemeClr val="tx1"/>
                </a:solidFill>
                <a:latin typeface="Times" pitchFamily="92" charset="0"/>
              </a:defRPr>
            </a:lvl9pPr>
          </a:lstStyle>
          <a:p>
            <a:pPr algn="ctr">
              <a:spcBef>
                <a:spcPct val="50000"/>
              </a:spcBef>
              <a:buFontTx/>
              <a:buNone/>
            </a:pPr>
            <a:r>
              <a:rPr lang="en-US" altLang="en-US" sz="2800">
                <a:solidFill>
                  <a:srgbClr val="000075"/>
                </a:solidFill>
              </a:rPr>
              <a:t>Mayonnaise</a:t>
            </a:r>
          </a:p>
        </p:txBody>
      </p:sp>
    </p:spTree>
    <p:extLst>
      <p:ext uri="{BB962C8B-B14F-4D97-AF65-F5344CB8AC3E}">
        <p14:creationId xmlns:p14="http://schemas.microsoft.com/office/powerpoint/2010/main" val="67417442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5844"/>
                                        </p:tgtEl>
                                        <p:attrNameLst>
                                          <p:attrName>style.visibility</p:attrName>
                                        </p:attrNameLst>
                                      </p:cBhvr>
                                      <p:to>
                                        <p:strVal val="visible"/>
                                      </p:to>
                                    </p:set>
                                    <p:anim calcmode="lin" valueType="num">
                                      <p:cBhvr additive="base">
                                        <p:cTn id="7" dur="500" fill="hold"/>
                                        <p:tgtEl>
                                          <p:spTgt spid="35844"/>
                                        </p:tgtEl>
                                        <p:attrNameLst>
                                          <p:attrName>ppt_x</p:attrName>
                                        </p:attrNameLst>
                                      </p:cBhvr>
                                      <p:tavLst>
                                        <p:tav tm="0">
                                          <p:val>
                                            <p:strVal val="#ppt_x"/>
                                          </p:val>
                                        </p:tav>
                                        <p:tav tm="100000">
                                          <p:val>
                                            <p:strVal val="#ppt_x"/>
                                          </p:val>
                                        </p:tav>
                                      </p:tavLst>
                                    </p:anim>
                                    <p:anim calcmode="lin" valueType="num">
                                      <p:cBhvr additive="base">
                                        <p:cTn id="8" dur="500" fill="hold"/>
                                        <p:tgtEl>
                                          <p:spTgt spid="358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4"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46225" y="279400"/>
            <a:ext cx="8991600" cy="1568450"/>
          </a:xfrm>
          <a:prstGeom prst="rect">
            <a:avLst/>
          </a:prstGeom>
          <a:noFill/>
        </p:spPr>
        <p:txBody>
          <a:bodyPr>
            <a:spAutoFit/>
          </a:bodyPr>
          <a:lstStyle/>
          <a:p>
            <a:pPr algn="ctr" fontAlgn="base">
              <a:spcBef>
                <a:spcPct val="0"/>
              </a:spcBef>
              <a:spcAft>
                <a:spcPct val="0"/>
              </a:spcAft>
              <a:defRPr/>
            </a:pPr>
            <a:r>
              <a:rPr lang="en-US" sz="3200" dirty="0">
                <a:solidFill>
                  <a:srgbClr val="4F81BD">
                    <a:lumMod val="75000"/>
                  </a:srgbClr>
                </a:solidFill>
                <a:latin typeface="Arial" panose="020B0604020202020204" pitchFamily="34" charset="0"/>
              </a:rPr>
              <a:t>Egg whites that are beaten (meringue) reach their best volume when the are beaten/whipped at ROOM TEMPERATURE!</a:t>
            </a:r>
          </a:p>
        </p:txBody>
      </p:sp>
      <p:pic>
        <p:nvPicPr>
          <p:cNvPr id="19353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1764" y="1847851"/>
            <a:ext cx="6777037"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354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3439" y="1406525"/>
            <a:ext cx="54292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16057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1127" y="287311"/>
            <a:ext cx="2981325"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972731" y="640992"/>
            <a:ext cx="2916183" cy="769441"/>
          </a:xfrm>
          <a:prstGeom prst="rect">
            <a:avLst/>
          </a:prstGeom>
          <a:noFill/>
        </p:spPr>
        <p:txBody>
          <a:bodyPr wrap="none" rtlCol="0">
            <a:spAutoFit/>
          </a:bodyPr>
          <a:lstStyle/>
          <a:p>
            <a:r>
              <a:rPr lang="en-US" sz="4400" dirty="0" smtClean="0">
                <a:latin typeface="Algerian" panose="04020705040A02060702" pitchFamily="82" charset="0"/>
              </a:rPr>
              <a:t>Nutrition</a:t>
            </a:r>
            <a:endParaRPr lang="en-US" sz="4400" dirty="0">
              <a:latin typeface="Algerian" panose="04020705040A02060702" pitchFamily="82" charset="0"/>
            </a:endParaRPr>
          </a:p>
        </p:txBody>
      </p:sp>
      <p:sp>
        <p:nvSpPr>
          <p:cNvPr id="5" name="TextBox 4"/>
          <p:cNvSpPr txBox="1"/>
          <p:nvPr/>
        </p:nvSpPr>
        <p:spPr>
          <a:xfrm>
            <a:off x="235423" y="2347924"/>
            <a:ext cx="11474616" cy="4154984"/>
          </a:xfrm>
          <a:prstGeom prst="rect">
            <a:avLst/>
          </a:prstGeom>
          <a:noFill/>
        </p:spPr>
        <p:txBody>
          <a:bodyPr wrap="none" rtlCol="0">
            <a:spAutoFit/>
          </a:bodyPr>
          <a:lstStyle/>
          <a:p>
            <a:r>
              <a:rPr lang="en-US" sz="2400" dirty="0" smtClean="0"/>
              <a:t>Eggs are a complete source of </a:t>
            </a:r>
            <a:r>
              <a:rPr lang="en-US" sz="2400" dirty="0" smtClean="0">
                <a:solidFill>
                  <a:srgbClr val="FF0000"/>
                </a:solidFill>
              </a:rPr>
              <a:t>protein</a:t>
            </a:r>
            <a:r>
              <a:rPr lang="en-US" sz="2400" dirty="0" smtClean="0"/>
              <a:t>,</a:t>
            </a:r>
          </a:p>
          <a:p>
            <a:r>
              <a:rPr lang="en-US" sz="2400" dirty="0"/>
              <a:t>	</a:t>
            </a:r>
            <a:r>
              <a:rPr lang="en-US" sz="2400" dirty="0" smtClean="0"/>
              <a:t> which is required by the body for growth and repair of body cells.</a:t>
            </a:r>
          </a:p>
          <a:p>
            <a:r>
              <a:rPr lang="en-US" sz="2400" dirty="0" smtClean="0"/>
              <a:t>Only the yolk contains </a:t>
            </a:r>
            <a:r>
              <a:rPr lang="en-US" sz="2400" dirty="0" smtClean="0">
                <a:solidFill>
                  <a:srgbClr val="FF0000"/>
                </a:solidFill>
              </a:rPr>
              <a:t>fat,</a:t>
            </a:r>
            <a:r>
              <a:rPr lang="en-US" sz="2400" dirty="0" smtClean="0"/>
              <a:t> which can provide the body with energy as needed.</a:t>
            </a:r>
          </a:p>
          <a:p>
            <a:r>
              <a:rPr lang="en-US" sz="2400" dirty="0"/>
              <a:t>	</a:t>
            </a:r>
            <a:r>
              <a:rPr lang="en-US" sz="2400" dirty="0" smtClean="0"/>
              <a:t>The yolk also contains fat soluble </a:t>
            </a:r>
            <a:r>
              <a:rPr lang="en-US" sz="2400" dirty="0" smtClean="0">
                <a:solidFill>
                  <a:srgbClr val="FF0000"/>
                </a:solidFill>
              </a:rPr>
              <a:t>vitamins A and D </a:t>
            </a:r>
            <a:r>
              <a:rPr lang="en-US" sz="2400" dirty="0" smtClean="0"/>
              <a:t>which help build strong</a:t>
            </a:r>
          </a:p>
          <a:p>
            <a:r>
              <a:rPr lang="en-US" sz="2400" dirty="0" smtClean="0"/>
              <a:t>	bones and teeth and aids in developing normal vision.</a:t>
            </a:r>
          </a:p>
          <a:p>
            <a:r>
              <a:rPr lang="en-US" sz="2400" dirty="0" smtClean="0"/>
              <a:t>The white or albumen of the egg contains only </a:t>
            </a:r>
            <a:r>
              <a:rPr lang="en-US" sz="2400" dirty="0" smtClean="0">
                <a:solidFill>
                  <a:srgbClr val="FF0000"/>
                </a:solidFill>
              </a:rPr>
              <a:t>riboflavin  (vitamin B) </a:t>
            </a:r>
            <a:r>
              <a:rPr lang="en-US" sz="2400" dirty="0" smtClean="0"/>
              <a:t>which helps</a:t>
            </a:r>
          </a:p>
          <a:p>
            <a:r>
              <a:rPr lang="en-US" sz="2400" dirty="0"/>
              <a:t>	</a:t>
            </a:r>
            <a:r>
              <a:rPr lang="en-US" sz="2400" dirty="0" smtClean="0"/>
              <a:t>metabolism and keeps skin and mouth healthy.</a:t>
            </a:r>
          </a:p>
          <a:p>
            <a:r>
              <a:rPr lang="en-US" sz="2400" dirty="0" smtClean="0"/>
              <a:t>Eggs also contain the </a:t>
            </a:r>
            <a:r>
              <a:rPr lang="en-US" sz="2400" dirty="0" smtClean="0">
                <a:solidFill>
                  <a:srgbClr val="FF0000"/>
                </a:solidFill>
              </a:rPr>
              <a:t>minerals iron and phosphorous. </a:t>
            </a:r>
            <a:r>
              <a:rPr lang="en-US" sz="2400" dirty="0" smtClean="0"/>
              <a:t>Iron is essential for </a:t>
            </a:r>
          </a:p>
          <a:p>
            <a:r>
              <a:rPr lang="en-US" sz="2400" dirty="0"/>
              <a:t>	</a:t>
            </a:r>
            <a:r>
              <a:rPr lang="en-US" sz="2400" dirty="0" smtClean="0"/>
              <a:t>development of hemoglobin in our blood, preventing anemia.</a:t>
            </a:r>
            <a:endParaRPr lang="en-US" sz="2400" dirty="0" smtClean="0">
              <a:solidFill>
                <a:srgbClr val="FF0000"/>
              </a:solidFill>
            </a:endParaRPr>
          </a:p>
          <a:p>
            <a:r>
              <a:rPr lang="en-US" sz="2400" dirty="0">
                <a:solidFill>
                  <a:srgbClr val="FF0000"/>
                </a:solidFill>
              </a:rPr>
              <a:t>	</a:t>
            </a:r>
            <a:endParaRPr lang="en-US" sz="2400" dirty="0" smtClean="0">
              <a:solidFill>
                <a:srgbClr val="FF0000"/>
              </a:solidFill>
            </a:endParaRPr>
          </a:p>
          <a:p>
            <a:endParaRPr lang="en-US" sz="2400" dirty="0"/>
          </a:p>
        </p:txBody>
      </p:sp>
    </p:spTree>
    <p:extLst>
      <p:ext uri="{BB962C8B-B14F-4D97-AF65-F5344CB8AC3E}">
        <p14:creationId xmlns:p14="http://schemas.microsoft.com/office/powerpoint/2010/main" val="3148872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1000"/>
                                        <p:tgtEl>
                                          <p:spTgt spid="5">
                                            <p:txEl>
                                              <p:pRg st="2" end="2"/>
                                            </p:txEl>
                                          </p:spTgt>
                                        </p:tgtEl>
                                      </p:cBhvr>
                                    </p:animEffect>
                                    <p:anim calcmode="lin" valueType="num">
                                      <p:cBhvr>
                                        <p:cTn id="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fade">
                                      <p:cBhvr>
                                        <p:cTn id="12" dur="1000"/>
                                        <p:tgtEl>
                                          <p:spTgt spid="5">
                                            <p:txEl>
                                              <p:pRg st="3" end="3"/>
                                            </p:txEl>
                                          </p:spTgt>
                                        </p:tgtEl>
                                      </p:cBhvr>
                                    </p:animEffect>
                                    <p:anim calcmode="lin" valueType="num">
                                      <p:cBhvr>
                                        <p:cTn id="13"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3" end="3"/>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1000"/>
                                        <p:tgtEl>
                                          <p:spTgt spid="5">
                                            <p:txEl>
                                              <p:pRg st="4" end="4"/>
                                            </p:txEl>
                                          </p:spTgt>
                                        </p:tgtEl>
                                      </p:cBhvr>
                                    </p:animEffect>
                                    <p:anim calcmode="lin" valueType="num">
                                      <p:cBhvr>
                                        <p:cTn id="18"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5">
                                            <p:txEl>
                                              <p:pRg st="5" end="5"/>
                                            </p:txEl>
                                          </p:spTgt>
                                        </p:tgtEl>
                                        <p:attrNameLst>
                                          <p:attrName>style.visibility</p:attrName>
                                        </p:attrNameLst>
                                      </p:cBhvr>
                                      <p:to>
                                        <p:strVal val="visible"/>
                                      </p:to>
                                    </p:set>
                                    <p:animEffect transition="in" filter="fade">
                                      <p:cBhvr>
                                        <p:cTn id="24" dur="1000"/>
                                        <p:tgtEl>
                                          <p:spTgt spid="5">
                                            <p:txEl>
                                              <p:pRg st="5" end="5"/>
                                            </p:txEl>
                                          </p:spTgt>
                                        </p:tgtEl>
                                      </p:cBhvr>
                                    </p:animEffect>
                                    <p:anim calcmode="lin" valueType="num">
                                      <p:cBhvr>
                                        <p:cTn id="25"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26" dur="1000" fill="hold"/>
                                        <p:tgtEl>
                                          <p:spTgt spid="5">
                                            <p:txEl>
                                              <p:pRg st="5" end="5"/>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5">
                                            <p:txEl>
                                              <p:pRg st="6" end="6"/>
                                            </p:txEl>
                                          </p:spTgt>
                                        </p:tgtEl>
                                        <p:attrNameLst>
                                          <p:attrName>style.visibility</p:attrName>
                                        </p:attrNameLst>
                                      </p:cBhvr>
                                      <p:to>
                                        <p:strVal val="visible"/>
                                      </p:to>
                                    </p:set>
                                    <p:animEffect transition="in" filter="fade">
                                      <p:cBhvr>
                                        <p:cTn id="29" dur="1000"/>
                                        <p:tgtEl>
                                          <p:spTgt spid="5">
                                            <p:txEl>
                                              <p:pRg st="6" end="6"/>
                                            </p:txEl>
                                          </p:spTgt>
                                        </p:tgtEl>
                                      </p:cBhvr>
                                    </p:animEffect>
                                    <p:anim calcmode="lin" valueType="num">
                                      <p:cBhvr>
                                        <p:cTn id="30"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lgerian" panose="04020705040A02060702" pitchFamily="82" charset="0"/>
              </a:rPr>
              <a:t>Grading</a:t>
            </a:r>
            <a:endParaRPr lang="en-US" dirty="0">
              <a:latin typeface="Algerian" panose="04020705040A02060702" pitchFamily="82" charset="0"/>
            </a:endParaRPr>
          </a:p>
        </p:txBody>
      </p:sp>
      <p:sp>
        <p:nvSpPr>
          <p:cNvPr id="3" name="Content Placeholder 2"/>
          <p:cNvSpPr>
            <a:spLocks noGrp="1"/>
          </p:cNvSpPr>
          <p:nvPr>
            <p:ph sz="quarter" idx="13"/>
          </p:nvPr>
        </p:nvSpPr>
        <p:spPr>
          <a:xfrm>
            <a:off x="413182" y="1766842"/>
            <a:ext cx="10972800" cy="4525963"/>
          </a:xfrm>
        </p:spPr>
        <p:txBody>
          <a:bodyPr/>
          <a:lstStyle/>
          <a:p>
            <a:r>
              <a:rPr lang="en-US" dirty="0" smtClean="0"/>
              <a:t>Shining a light through eggs is called candling. This determines internal characteristics/quality of egg</a:t>
            </a:r>
            <a:r>
              <a:rPr lang="en-US" dirty="0" smtClean="0">
                <a:solidFill>
                  <a:schemeClr val="bg2">
                    <a:lumMod val="50000"/>
                  </a:schemeClr>
                </a:solidFill>
              </a:rPr>
              <a:t> </a:t>
            </a:r>
          </a:p>
          <a:p>
            <a:r>
              <a:rPr lang="en-US" dirty="0" smtClean="0"/>
              <a:t>Candling </a:t>
            </a:r>
            <a:r>
              <a:rPr lang="en-US" dirty="0"/>
              <a:t>– A procedure to check </a:t>
            </a:r>
            <a:r>
              <a:rPr lang="en-US" u="sng" dirty="0"/>
              <a:t>interior</a:t>
            </a:r>
            <a:r>
              <a:rPr lang="en-US" dirty="0"/>
              <a:t> </a:t>
            </a:r>
            <a:r>
              <a:rPr lang="en-US" dirty="0" smtClean="0"/>
              <a:t>aspects </a:t>
            </a:r>
            <a:r>
              <a:rPr lang="en-US" dirty="0"/>
              <a:t>of </a:t>
            </a:r>
            <a:r>
              <a:rPr lang="en-US" dirty="0" smtClean="0"/>
              <a:t>egg and to determine grade.</a:t>
            </a:r>
          </a:p>
          <a:p>
            <a:endParaRPr lang="en-US" dirty="0" smtClean="0"/>
          </a:p>
          <a:p>
            <a:endParaRPr lang="en-US" dirty="0"/>
          </a:p>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8399" y="3501980"/>
            <a:ext cx="5217583" cy="260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0800" y="3321005"/>
            <a:ext cx="396240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152275" y="599607"/>
            <a:ext cx="3121367" cy="707886"/>
          </a:xfrm>
          <a:prstGeom prst="rect">
            <a:avLst/>
          </a:prstGeom>
          <a:noFill/>
        </p:spPr>
        <p:txBody>
          <a:bodyPr wrap="none" rtlCol="0">
            <a:spAutoFit/>
          </a:bodyPr>
          <a:lstStyle/>
          <a:p>
            <a:r>
              <a:rPr lang="en-US" sz="4000" dirty="0" smtClean="0"/>
              <a:t>Grading Eggs</a:t>
            </a:r>
            <a:endParaRPr lang="en-US" sz="4000" dirty="0"/>
          </a:p>
        </p:txBody>
      </p:sp>
    </p:spTree>
    <p:extLst>
      <p:ext uri="{BB962C8B-B14F-4D97-AF65-F5344CB8AC3E}">
        <p14:creationId xmlns:p14="http://schemas.microsoft.com/office/powerpoint/2010/main" val="3516662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1" y="1752601"/>
            <a:ext cx="4459817" cy="275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Text Box 5"/>
          <p:cNvSpPr txBox="1">
            <a:spLocks noChangeArrowheads="1"/>
          </p:cNvSpPr>
          <p:nvPr/>
        </p:nvSpPr>
        <p:spPr bwMode="auto">
          <a:xfrm>
            <a:off x="6005848" y="959250"/>
            <a:ext cx="5486400" cy="4708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pitchFamily="92" charset="0"/>
              </a:defRPr>
            </a:lvl1pPr>
            <a:lvl2pPr marL="742950" indent="-285750">
              <a:spcBef>
                <a:spcPct val="20000"/>
              </a:spcBef>
              <a:buChar char="–"/>
              <a:defRPr sz="2800">
                <a:solidFill>
                  <a:schemeClr val="tx1"/>
                </a:solidFill>
                <a:latin typeface="Times" pitchFamily="92" charset="0"/>
              </a:defRPr>
            </a:lvl2pPr>
            <a:lvl3pPr marL="1143000" indent="-228600">
              <a:spcBef>
                <a:spcPct val="20000"/>
              </a:spcBef>
              <a:buChar char="•"/>
              <a:defRPr sz="2400">
                <a:solidFill>
                  <a:schemeClr val="tx1"/>
                </a:solidFill>
                <a:latin typeface="Times" pitchFamily="92" charset="0"/>
              </a:defRPr>
            </a:lvl3pPr>
            <a:lvl4pPr marL="1600200" indent="-228600">
              <a:spcBef>
                <a:spcPct val="20000"/>
              </a:spcBef>
              <a:buChar char="–"/>
              <a:defRPr sz="2000">
                <a:solidFill>
                  <a:schemeClr val="tx1"/>
                </a:solidFill>
                <a:latin typeface="Times" pitchFamily="92" charset="0"/>
              </a:defRPr>
            </a:lvl4pPr>
            <a:lvl5pPr marL="2057400" indent="-228600">
              <a:spcBef>
                <a:spcPct val="20000"/>
              </a:spcBef>
              <a:buChar char="»"/>
              <a:defRPr sz="2000">
                <a:solidFill>
                  <a:schemeClr val="tx1"/>
                </a:solidFill>
                <a:latin typeface="Times" pitchFamily="92" charset="0"/>
              </a:defRPr>
            </a:lvl5pPr>
            <a:lvl6pPr marL="2514600" indent="-228600" eaLnBrk="0" fontAlgn="base" hangingPunct="0">
              <a:spcBef>
                <a:spcPct val="20000"/>
              </a:spcBef>
              <a:spcAft>
                <a:spcPct val="0"/>
              </a:spcAft>
              <a:buChar char="»"/>
              <a:defRPr sz="2000">
                <a:solidFill>
                  <a:schemeClr val="tx1"/>
                </a:solidFill>
                <a:latin typeface="Times" pitchFamily="92" charset="0"/>
              </a:defRPr>
            </a:lvl6pPr>
            <a:lvl7pPr marL="2971800" indent="-228600" eaLnBrk="0" fontAlgn="base" hangingPunct="0">
              <a:spcBef>
                <a:spcPct val="20000"/>
              </a:spcBef>
              <a:spcAft>
                <a:spcPct val="0"/>
              </a:spcAft>
              <a:buChar char="»"/>
              <a:defRPr sz="2000">
                <a:solidFill>
                  <a:schemeClr val="tx1"/>
                </a:solidFill>
                <a:latin typeface="Times" pitchFamily="92" charset="0"/>
              </a:defRPr>
            </a:lvl7pPr>
            <a:lvl8pPr marL="3429000" indent="-228600" eaLnBrk="0" fontAlgn="base" hangingPunct="0">
              <a:spcBef>
                <a:spcPct val="20000"/>
              </a:spcBef>
              <a:spcAft>
                <a:spcPct val="0"/>
              </a:spcAft>
              <a:buChar char="»"/>
              <a:defRPr sz="2000">
                <a:solidFill>
                  <a:schemeClr val="tx1"/>
                </a:solidFill>
                <a:latin typeface="Times" pitchFamily="92" charset="0"/>
              </a:defRPr>
            </a:lvl8pPr>
            <a:lvl9pPr marL="3886200" indent="-228600" eaLnBrk="0" fontAlgn="base" hangingPunct="0">
              <a:spcBef>
                <a:spcPct val="20000"/>
              </a:spcBef>
              <a:spcAft>
                <a:spcPct val="0"/>
              </a:spcAft>
              <a:buChar char="»"/>
              <a:defRPr sz="2000">
                <a:solidFill>
                  <a:schemeClr val="tx1"/>
                </a:solidFill>
                <a:latin typeface="Times" pitchFamily="92" charset="0"/>
              </a:defRPr>
            </a:lvl9pPr>
          </a:lstStyle>
          <a:p>
            <a:pPr>
              <a:spcBef>
                <a:spcPct val="50000"/>
              </a:spcBef>
              <a:buFontTx/>
              <a:buNone/>
            </a:pPr>
            <a:r>
              <a:rPr lang="en-US" altLang="en-US" sz="2400" b="1">
                <a:solidFill>
                  <a:srgbClr val="000075"/>
                </a:solidFill>
              </a:rPr>
              <a:t>AA</a:t>
            </a:r>
            <a:r>
              <a:rPr lang="en-US" altLang="en-US" sz="2400">
                <a:solidFill>
                  <a:srgbClr val="000075"/>
                </a:solidFill>
              </a:rPr>
              <a:t> - yolk is firm and the area covered by the white is small; there is a large proportion of thick white to thin white</a:t>
            </a:r>
          </a:p>
          <a:p>
            <a:pPr>
              <a:spcBef>
                <a:spcPct val="50000"/>
              </a:spcBef>
              <a:buFontTx/>
              <a:buNone/>
            </a:pPr>
            <a:r>
              <a:rPr lang="en-US" altLang="en-US" sz="2400" b="1">
                <a:solidFill>
                  <a:srgbClr val="000075"/>
                </a:solidFill>
              </a:rPr>
              <a:t>A</a:t>
            </a:r>
            <a:r>
              <a:rPr lang="en-US" altLang="en-US" sz="2400">
                <a:solidFill>
                  <a:srgbClr val="000075"/>
                </a:solidFill>
              </a:rPr>
              <a:t> - yolk is round and upstanding; the thick white is large in proportion to the thin white and stands fairly well around the yolk</a:t>
            </a:r>
          </a:p>
          <a:p>
            <a:pPr>
              <a:spcBef>
                <a:spcPct val="50000"/>
              </a:spcBef>
              <a:buFontTx/>
              <a:buNone/>
            </a:pPr>
            <a:r>
              <a:rPr lang="en-US" altLang="en-US" sz="2400" b="1">
                <a:solidFill>
                  <a:srgbClr val="000075"/>
                </a:solidFill>
              </a:rPr>
              <a:t>B</a:t>
            </a:r>
            <a:r>
              <a:rPr lang="en-US" altLang="en-US" sz="2400">
                <a:solidFill>
                  <a:srgbClr val="000075"/>
                </a:solidFill>
              </a:rPr>
              <a:t> - the yolk is flattened and there is about as much or more thin white as thick white</a:t>
            </a:r>
          </a:p>
          <a:p>
            <a:pPr>
              <a:spcBef>
                <a:spcPct val="50000"/>
              </a:spcBef>
              <a:buFontTx/>
              <a:buNone/>
            </a:pPr>
            <a:r>
              <a:rPr lang="en-US" altLang="en-US" sz="2400" b="1">
                <a:solidFill>
                  <a:srgbClr val="000075"/>
                </a:solidFill>
              </a:rPr>
              <a:t>C</a:t>
            </a:r>
            <a:r>
              <a:rPr lang="en-US" altLang="en-US" sz="2400">
                <a:solidFill>
                  <a:srgbClr val="000075"/>
                </a:solidFill>
              </a:rPr>
              <a:t> - not sold in stores; may be used in prepared mixes</a:t>
            </a:r>
          </a:p>
        </p:txBody>
      </p:sp>
      <p:sp>
        <p:nvSpPr>
          <p:cNvPr id="2" name="TextBox 1"/>
          <p:cNvSpPr txBox="1"/>
          <p:nvPr/>
        </p:nvSpPr>
        <p:spPr>
          <a:xfrm>
            <a:off x="1133341" y="605307"/>
            <a:ext cx="3336170" cy="707886"/>
          </a:xfrm>
          <a:prstGeom prst="rect">
            <a:avLst/>
          </a:prstGeom>
          <a:noFill/>
        </p:spPr>
        <p:txBody>
          <a:bodyPr wrap="none" rtlCol="0">
            <a:spAutoFit/>
          </a:bodyPr>
          <a:lstStyle/>
          <a:p>
            <a:r>
              <a:rPr lang="en-US" sz="4000" dirty="0" smtClean="0"/>
              <a:t>Grade of Eggs</a:t>
            </a:r>
            <a:endParaRPr lang="en-US" sz="4000" dirty="0"/>
          </a:p>
        </p:txBody>
      </p:sp>
    </p:spTree>
    <p:extLst>
      <p:ext uri="{BB962C8B-B14F-4D97-AF65-F5344CB8AC3E}">
        <p14:creationId xmlns:p14="http://schemas.microsoft.com/office/powerpoint/2010/main" val="7930775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5605">
                                            <p:txEl>
                                              <p:pRg st="0" end="0"/>
                                            </p:txEl>
                                          </p:spTgt>
                                        </p:tgtEl>
                                        <p:attrNameLst>
                                          <p:attrName>style.visibility</p:attrName>
                                        </p:attrNameLst>
                                      </p:cBhvr>
                                      <p:to>
                                        <p:strVal val="visible"/>
                                      </p:to>
                                    </p:set>
                                    <p:anim calcmode="lin" valueType="num">
                                      <p:cBhvr additive="base">
                                        <p:cTn id="7" dur="500" fill="hold"/>
                                        <p:tgtEl>
                                          <p:spTgt spid="2560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560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5605">
                                            <p:txEl>
                                              <p:pRg st="1" end="1"/>
                                            </p:txEl>
                                          </p:spTgt>
                                        </p:tgtEl>
                                        <p:attrNameLst>
                                          <p:attrName>style.visibility</p:attrName>
                                        </p:attrNameLst>
                                      </p:cBhvr>
                                      <p:to>
                                        <p:strVal val="visible"/>
                                      </p:to>
                                    </p:set>
                                    <p:anim calcmode="lin" valueType="num">
                                      <p:cBhvr additive="base">
                                        <p:cTn id="13" dur="500" fill="hold"/>
                                        <p:tgtEl>
                                          <p:spTgt spid="25605">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560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5605">
                                            <p:txEl>
                                              <p:pRg st="2" end="2"/>
                                            </p:txEl>
                                          </p:spTgt>
                                        </p:tgtEl>
                                        <p:attrNameLst>
                                          <p:attrName>style.visibility</p:attrName>
                                        </p:attrNameLst>
                                      </p:cBhvr>
                                      <p:to>
                                        <p:strVal val="visible"/>
                                      </p:to>
                                    </p:set>
                                    <p:anim calcmode="lin" valueType="num">
                                      <p:cBhvr additive="base">
                                        <p:cTn id="19" dur="500" fill="hold"/>
                                        <p:tgtEl>
                                          <p:spTgt spid="25605">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560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5605">
                                            <p:txEl>
                                              <p:pRg st="3" end="3"/>
                                            </p:txEl>
                                          </p:spTgt>
                                        </p:tgtEl>
                                        <p:attrNameLst>
                                          <p:attrName>style.visibility</p:attrName>
                                        </p:attrNameLst>
                                      </p:cBhvr>
                                      <p:to>
                                        <p:strVal val="visible"/>
                                      </p:to>
                                    </p:set>
                                    <p:anim calcmode="lin" valueType="num">
                                      <p:cBhvr additive="base">
                                        <p:cTn id="25" dur="500" fill="hold"/>
                                        <p:tgtEl>
                                          <p:spTgt spid="25605">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560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5"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7285" y="1500389"/>
            <a:ext cx="9015211" cy="4033622"/>
          </a:xfrm>
          <a:prstGeom prst="rect">
            <a:avLst/>
          </a:prstGeom>
          <a:noFill/>
          <a:ln w="25400">
            <a:solidFill>
              <a:srgbClr val="000075"/>
            </a:solidFill>
            <a:miter lim="800000"/>
            <a:headEnd/>
            <a:tailEnd/>
          </a:ln>
          <a:extLst>
            <a:ext uri="{909E8E84-426E-40DD-AFC4-6F175D3DCCD1}">
              <a14:hiddenFill xmlns:a14="http://schemas.microsoft.com/office/drawing/2010/main">
                <a:solidFill>
                  <a:srgbClr val="FFFFFF"/>
                </a:solidFill>
              </a14:hiddenFill>
            </a:ext>
          </a:extLst>
        </p:spPr>
      </p:pic>
      <p:sp>
        <p:nvSpPr>
          <p:cNvPr id="37891" name="Text Box 3"/>
          <p:cNvSpPr txBox="1">
            <a:spLocks noChangeArrowheads="1"/>
          </p:cNvSpPr>
          <p:nvPr/>
        </p:nvSpPr>
        <p:spPr bwMode="auto">
          <a:xfrm>
            <a:off x="0" y="5638800"/>
            <a:ext cx="12192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pitchFamily="92" charset="0"/>
              </a:defRPr>
            </a:lvl1pPr>
            <a:lvl2pPr marL="742950" indent="-285750">
              <a:spcBef>
                <a:spcPct val="20000"/>
              </a:spcBef>
              <a:buChar char="–"/>
              <a:defRPr sz="2800">
                <a:solidFill>
                  <a:schemeClr val="tx1"/>
                </a:solidFill>
                <a:latin typeface="Times" pitchFamily="92" charset="0"/>
              </a:defRPr>
            </a:lvl2pPr>
            <a:lvl3pPr marL="1143000" indent="-228600">
              <a:spcBef>
                <a:spcPct val="20000"/>
              </a:spcBef>
              <a:buChar char="•"/>
              <a:defRPr sz="2400">
                <a:solidFill>
                  <a:schemeClr val="tx1"/>
                </a:solidFill>
                <a:latin typeface="Times" pitchFamily="92" charset="0"/>
              </a:defRPr>
            </a:lvl3pPr>
            <a:lvl4pPr marL="1600200" indent="-228600">
              <a:spcBef>
                <a:spcPct val="20000"/>
              </a:spcBef>
              <a:buChar char="–"/>
              <a:defRPr sz="2000">
                <a:solidFill>
                  <a:schemeClr val="tx1"/>
                </a:solidFill>
                <a:latin typeface="Times" pitchFamily="92" charset="0"/>
              </a:defRPr>
            </a:lvl4pPr>
            <a:lvl5pPr marL="2057400" indent="-228600">
              <a:spcBef>
                <a:spcPct val="20000"/>
              </a:spcBef>
              <a:buChar char="»"/>
              <a:defRPr sz="2000">
                <a:solidFill>
                  <a:schemeClr val="tx1"/>
                </a:solidFill>
                <a:latin typeface="Times" pitchFamily="92" charset="0"/>
              </a:defRPr>
            </a:lvl5pPr>
            <a:lvl6pPr marL="2514600" indent="-228600" eaLnBrk="0" fontAlgn="base" hangingPunct="0">
              <a:spcBef>
                <a:spcPct val="20000"/>
              </a:spcBef>
              <a:spcAft>
                <a:spcPct val="0"/>
              </a:spcAft>
              <a:buChar char="»"/>
              <a:defRPr sz="2000">
                <a:solidFill>
                  <a:schemeClr val="tx1"/>
                </a:solidFill>
                <a:latin typeface="Times" pitchFamily="92" charset="0"/>
              </a:defRPr>
            </a:lvl6pPr>
            <a:lvl7pPr marL="2971800" indent="-228600" eaLnBrk="0" fontAlgn="base" hangingPunct="0">
              <a:spcBef>
                <a:spcPct val="20000"/>
              </a:spcBef>
              <a:spcAft>
                <a:spcPct val="0"/>
              </a:spcAft>
              <a:buChar char="»"/>
              <a:defRPr sz="2000">
                <a:solidFill>
                  <a:schemeClr val="tx1"/>
                </a:solidFill>
                <a:latin typeface="Times" pitchFamily="92" charset="0"/>
              </a:defRPr>
            </a:lvl7pPr>
            <a:lvl8pPr marL="3429000" indent="-228600" eaLnBrk="0" fontAlgn="base" hangingPunct="0">
              <a:spcBef>
                <a:spcPct val="20000"/>
              </a:spcBef>
              <a:spcAft>
                <a:spcPct val="0"/>
              </a:spcAft>
              <a:buChar char="»"/>
              <a:defRPr sz="2000">
                <a:solidFill>
                  <a:schemeClr val="tx1"/>
                </a:solidFill>
                <a:latin typeface="Times" pitchFamily="92" charset="0"/>
              </a:defRPr>
            </a:lvl8pPr>
            <a:lvl9pPr marL="3886200" indent="-228600" eaLnBrk="0" fontAlgn="base" hangingPunct="0">
              <a:spcBef>
                <a:spcPct val="20000"/>
              </a:spcBef>
              <a:spcAft>
                <a:spcPct val="0"/>
              </a:spcAft>
              <a:buChar char="»"/>
              <a:defRPr sz="2000">
                <a:solidFill>
                  <a:schemeClr val="tx1"/>
                </a:solidFill>
                <a:latin typeface="Times" pitchFamily="92" charset="0"/>
              </a:defRPr>
            </a:lvl9pPr>
          </a:lstStyle>
          <a:p>
            <a:pPr algn="ctr">
              <a:spcBef>
                <a:spcPct val="50000"/>
              </a:spcBef>
              <a:buFontTx/>
              <a:buNone/>
            </a:pPr>
            <a:r>
              <a:rPr lang="en-US" altLang="en-US">
                <a:solidFill>
                  <a:srgbClr val="000075"/>
                </a:solidFill>
              </a:rPr>
              <a:t>The six sizes of eggs are based on weight per dozen.</a:t>
            </a:r>
            <a:endParaRPr lang="en-US" altLang="en-US" sz="2400">
              <a:solidFill>
                <a:srgbClr val="000075"/>
              </a:solidFill>
            </a:endParaRPr>
          </a:p>
        </p:txBody>
      </p:sp>
      <p:sp>
        <p:nvSpPr>
          <p:cNvPr id="8196" name="Text Box 4"/>
          <p:cNvSpPr txBox="1">
            <a:spLocks noChangeArrowheads="1"/>
          </p:cNvSpPr>
          <p:nvPr/>
        </p:nvSpPr>
        <p:spPr bwMode="auto">
          <a:xfrm>
            <a:off x="1625600" y="609600"/>
            <a:ext cx="4673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pitchFamily="92" charset="0"/>
              </a:defRPr>
            </a:lvl1pPr>
            <a:lvl2pPr marL="742950" indent="-285750">
              <a:spcBef>
                <a:spcPct val="20000"/>
              </a:spcBef>
              <a:buChar char="–"/>
              <a:defRPr sz="2800">
                <a:solidFill>
                  <a:schemeClr val="tx1"/>
                </a:solidFill>
                <a:latin typeface="Times" pitchFamily="92" charset="0"/>
              </a:defRPr>
            </a:lvl2pPr>
            <a:lvl3pPr marL="1143000" indent="-228600">
              <a:spcBef>
                <a:spcPct val="20000"/>
              </a:spcBef>
              <a:buChar char="•"/>
              <a:defRPr sz="2400">
                <a:solidFill>
                  <a:schemeClr val="tx1"/>
                </a:solidFill>
                <a:latin typeface="Times" pitchFamily="92" charset="0"/>
              </a:defRPr>
            </a:lvl3pPr>
            <a:lvl4pPr marL="1600200" indent="-228600">
              <a:spcBef>
                <a:spcPct val="20000"/>
              </a:spcBef>
              <a:buChar char="–"/>
              <a:defRPr sz="2000">
                <a:solidFill>
                  <a:schemeClr val="tx1"/>
                </a:solidFill>
                <a:latin typeface="Times" pitchFamily="92" charset="0"/>
              </a:defRPr>
            </a:lvl4pPr>
            <a:lvl5pPr marL="2057400" indent="-228600">
              <a:spcBef>
                <a:spcPct val="20000"/>
              </a:spcBef>
              <a:buChar char="»"/>
              <a:defRPr sz="2000">
                <a:solidFill>
                  <a:schemeClr val="tx1"/>
                </a:solidFill>
                <a:latin typeface="Times" pitchFamily="92" charset="0"/>
              </a:defRPr>
            </a:lvl5pPr>
            <a:lvl6pPr marL="2514600" indent="-228600" eaLnBrk="0" fontAlgn="base" hangingPunct="0">
              <a:spcBef>
                <a:spcPct val="20000"/>
              </a:spcBef>
              <a:spcAft>
                <a:spcPct val="0"/>
              </a:spcAft>
              <a:buChar char="»"/>
              <a:defRPr sz="2000">
                <a:solidFill>
                  <a:schemeClr val="tx1"/>
                </a:solidFill>
                <a:latin typeface="Times" pitchFamily="92" charset="0"/>
              </a:defRPr>
            </a:lvl6pPr>
            <a:lvl7pPr marL="2971800" indent="-228600" eaLnBrk="0" fontAlgn="base" hangingPunct="0">
              <a:spcBef>
                <a:spcPct val="20000"/>
              </a:spcBef>
              <a:spcAft>
                <a:spcPct val="0"/>
              </a:spcAft>
              <a:buChar char="»"/>
              <a:defRPr sz="2000">
                <a:solidFill>
                  <a:schemeClr val="tx1"/>
                </a:solidFill>
                <a:latin typeface="Times" pitchFamily="92" charset="0"/>
              </a:defRPr>
            </a:lvl7pPr>
            <a:lvl8pPr marL="3429000" indent="-228600" eaLnBrk="0" fontAlgn="base" hangingPunct="0">
              <a:spcBef>
                <a:spcPct val="20000"/>
              </a:spcBef>
              <a:spcAft>
                <a:spcPct val="0"/>
              </a:spcAft>
              <a:buChar char="»"/>
              <a:defRPr sz="2000">
                <a:solidFill>
                  <a:schemeClr val="tx1"/>
                </a:solidFill>
                <a:latin typeface="Times" pitchFamily="92" charset="0"/>
              </a:defRPr>
            </a:lvl8pPr>
            <a:lvl9pPr marL="3886200" indent="-228600" eaLnBrk="0" fontAlgn="base" hangingPunct="0">
              <a:spcBef>
                <a:spcPct val="20000"/>
              </a:spcBef>
              <a:spcAft>
                <a:spcPct val="0"/>
              </a:spcAft>
              <a:buChar char="»"/>
              <a:defRPr sz="2000">
                <a:solidFill>
                  <a:schemeClr val="tx1"/>
                </a:solidFill>
                <a:latin typeface="Times" pitchFamily="92" charset="0"/>
              </a:defRPr>
            </a:lvl9pPr>
          </a:lstStyle>
          <a:p>
            <a:pPr>
              <a:spcBef>
                <a:spcPct val="50000"/>
              </a:spcBef>
              <a:buFontTx/>
              <a:buNone/>
            </a:pPr>
            <a:r>
              <a:rPr lang="en-US" altLang="en-US" sz="4400">
                <a:solidFill>
                  <a:srgbClr val="000075"/>
                </a:solidFill>
              </a:rPr>
              <a:t>Egg Size ……</a:t>
            </a:r>
            <a:endParaRPr lang="en-US" altLang="en-US" sz="4800">
              <a:solidFill>
                <a:srgbClr val="000075"/>
              </a:solidFill>
            </a:endParaRPr>
          </a:p>
        </p:txBody>
      </p:sp>
    </p:spTree>
    <p:extLst>
      <p:ext uri="{BB962C8B-B14F-4D97-AF65-F5344CB8AC3E}">
        <p14:creationId xmlns:p14="http://schemas.microsoft.com/office/powerpoint/2010/main" val="11023746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grpId="0" nodeType="clickEffect">
                                  <p:stCondLst>
                                    <p:cond delay="0"/>
                                  </p:stCondLst>
                                  <p:childTnLst>
                                    <p:set>
                                      <p:cBhvr>
                                        <p:cTn id="6" dur="1" fill="hold">
                                          <p:stCondLst>
                                            <p:cond delay="0"/>
                                          </p:stCondLst>
                                        </p:cTn>
                                        <p:tgtEl>
                                          <p:spTgt spid="37891"/>
                                        </p:tgtEl>
                                        <p:attrNameLst>
                                          <p:attrName>style.visibility</p:attrName>
                                        </p:attrNameLst>
                                      </p:cBhvr>
                                      <p:to>
                                        <p:strVal val="visible"/>
                                      </p:to>
                                    </p:set>
                                    <p:anim calcmode="lin" valueType="num">
                                      <p:cBhvr additive="base">
                                        <p:cTn id="7" dur="5000" fill="hold"/>
                                        <p:tgtEl>
                                          <p:spTgt spid="37891"/>
                                        </p:tgtEl>
                                        <p:attrNameLst>
                                          <p:attrName>ppt_x</p:attrName>
                                        </p:attrNameLst>
                                      </p:cBhvr>
                                      <p:tavLst>
                                        <p:tav tm="0">
                                          <p:val>
                                            <p:strVal val="#ppt_x"/>
                                          </p:val>
                                        </p:tav>
                                        <p:tav tm="100000">
                                          <p:val>
                                            <p:strVal val="#ppt_x"/>
                                          </p:val>
                                        </p:tav>
                                      </p:tavLst>
                                    </p:anim>
                                    <p:anim calcmode="lin" valueType="num">
                                      <p:cBhvr additive="base">
                                        <p:cTn id="8" dur="5000" fill="hold"/>
                                        <p:tgtEl>
                                          <p:spTgt spid="378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7620000" y="112690"/>
            <a:ext cx="3810000" cy="355600"/>
          </a:xfrm>
        </p:spPr>
        <p:txBody>
          <a:bodyPr>
            <a:normAutofit fontScale="90000"/>
          </a:bodyPr>
          <a:lstStyle/>
          <a:p>
            <a:pPr algn="ctr" eaLnBrk="1" fontAlgn="auto" hangingPunct="1">
              <a:spcAft>
                <a:spcPts val="0"/>
              </a:spcAft>
              <a:defRPr/>
            </a:pPr>
            <a:r>
              <a:rPr lang="en-US" sz="4000" dirty="0"/>
              <a:t>VOCABULARY</a:t>
            </a:r>
          </a:p>
        </p:txBody>
      </p:sp>
      <p:sp>
        <p:nvSpPr>
          <p:cNvPr id="40963" name="Content Placeholder 2"/>
          <p:cNvSpPr>
            <a:spLocks noGrp="1"/>
          </p:cNvSpPr>
          <p:nvPr>
            <p:ph sz="quarter" idx="13"/>
          </p:nvPr>
        </p:nvSpPr>
        <p:spPr>
          <a:xfrm>
            <a:off x="1559135" y="667544"/>
            <a:ext cx="9114971" cy="5892800"/>
          </a:xfrm>
          <a:extLst/>
        </p:spPr>
        <p:txBody>
          <a:bodyPr numCol="2" rtlCol="0"/>
          <a:lstStyle/>
          <a:p>
            <a:pPr marL="45720" indent="0" eaLnBrk="1" fontAlgn="auto" hangingPunct="1">
              <a:lnSpc>
                <a:spcPct val="110000"/>
              </a:lnSpc>
              <a:spcAft>
                <a:spcPts val="0"/>
              </a:spcAft>
              <a:buNone/>
              <a:defRPr/>
            </a:pPr>
            <a:r>
              <a:rPr lang="en-US" dirty="0" smtClean="0"/>
              <a:t>Porous</a:t>
            </a:r>
          </a:p>
          <a:p>
            <a:pPr marL="45720" indent="0" eaLnBrk="1" fontAlgn="auto" hangingPunct="1">
              <a:lnSpc>
                <a:spcPct val="110000"/>
              </a:lnSpc>
              <a:spcAft>
                <a:spcPts val="0"/>
              </a:spcAft>
              <a:buNone/>
              <a:defRPr/>
            </a:pPr>
            <a:endParaRPr lang="en-US" dirty="0" smtClean="0"/>
          </a:p>
          <a:p>
            <a:pPr marL="45720" indent="0" eaLnBrk="1" fontAlgn="auto" hangingPunct="1">
              <a:lnSpc>
                <a:spcPct val="110000"/>
              </a:lnSpc>
              <a:spcAft>
                <a:spcPts val="0"/>
              </a:spcAft>
              <a:buNone/>
              <a:defRPr/>
            </a:pPr>
            <a:r>
              <a:rPr lang="en-US" dirty="0" smtClean="0"/>
              <a:t>Vitelline membrane</a:t>
            </a:r>
          </a:p>
          <a:p>
            <a:pPr marL="45720" indent="0" eaLnBrk="1" fontAlgn="auto" hangingPunct="1">
              <a:lnSpc>
                <a:spcPct val="110000"/>
              </a:lnSpc>
              <a:spcAft>
                <a:spcPts val="0"/>
              </a:spcAft>
              <a:buNone/>
              <a:defRPr/>
            </a:pPr>
            <a:r>
              <a:rPr lang="en-US" dirty="0" smtClean="0"/>
              <a:t>Air sac</a:t>
            </a:r>
          </a:p>
          <a:p>
            <a:pPr marL="45720" indent="0" eaLnBrk="1" fontAlgn="auto" hangingPunct="1">
              <a:lnSpc>
                <a:spcPct val="110000"/>
              </a:lnSpc>
              <a:spcAft>
                <a:spcPts val="0"/>
              </a:spcAft>
              <a:buNone/>
              <a:defRPr/>
            </a:pPr>
            <a:endParaRPr lang="en-US" dirty="0" smtClean="0"/>
          </a:p>
          <a:p>
            <a:pPr marL="45720" indent="0" eaLnBrk="1" fontAlgn="auto" hangingPunct="1">
              <a:lnSpc>
                <a:spcPct val="110000"/>
              </a:lnSpc>
              <a:spcAft>
                <a:spcPts val="0"/>
              </a:spcAft>
              <a:buNone/>
              <a:defRPr/>
            </a:pPr>
            <a:r>
              <a:rPr lang="en-US" dirty="0" smtClean="0"/>
              <a:t>Outer shell</a:t>
            </a:r>
          </a:p>
          <a:p>
            <a:pPr marL="45720" indent="0" eaLnBrk="1" fontAlgn="auto" hangingPunct="1">
              <a:lnSpc>
                <a:spcPct val="110000"/>
              </a:lnSpc>
              <a:spcAft>
                <a:spcPts val="0"/>
              </a:spcAft>
              <a:buNone/>
              <a:defRPr/>
            </a:pPr>
            <a:endParaRPr lang="en-US" dirty="0" smtClean="0"/>
          </a:p>
          <a:p>
            <a:pPr marL="45720" indent="0" eaLnBrk="1" fontAlgn="auto" hangingPunct="1">
              <a:lnSpc>
                <a:spcPct val="110000"/>
              </a:lnSpc>
              <a:spcAft>
                <a:spcPts val="0"/>
              </a:spcAft>
              <a:buNone/>
              <a:defRPr/>
            </a:pPr>
            <a:r>
              <a:rPr lang="en-US" dirty="0" smtClean="0"/>
              <a:t>Chalaza</a:t>
            </a:r>
          </a:p>
          <a:p>
            <a:pPr marL="45720" indent="0" eaLnBrk="1" fontAlgn="auto" hangingPunct="1">
              <a:lnSpc>
                <a:spcPct val="110000"/>
              </a:lnSpc>
              <a:spcAft>
                <a:spcPts val="0"/>
              </a:spcAft>
              <a:buNone/>
              <a:defRPr/>
            </a:pPr>
            <a:r>
              <a:rPr lang="en-US" dirty="0" smtClean="0"/>
              <a:t>Yolk</a:t>
            </a:r>
          </a:p>
          <a:p>
            <a:pPr marL="45720" indent="0" eaLnBrk="1" fontAlgn="auto" hangingPunct="1">
              <a:lnSpc>
                <a:spcPct val="110000"/>
              </a:lnSpc>
              <a:spcAft>
                <a:spcPts val="0"/>
              </a:spcAft>
              <a:buNone/>
              <a:defRPr/>
            </a:pPr>
            <a:r>
              <a:rPr lang="en-US" dirty="0" smtClean="0"/>
              <a:t>Albumin</a:t>
            </a:r>
          </a:p>
          <a:p>
            <a:pPr marL="45720" indent="0" eaLnBrk="1" fontAlgn="auto" hangingPunct="1">
              <a:lnSpc>
                <a:spcPct val="110000"/>
              </a:lnSpc>
              <a:spcAft>
                <a:spcPts val="0"/>
              </a:spcAft>
              <a:buNone/>
              <a:defRPr/>
            </a:pPr>
            <a:r>
              <a:rPr lang="en-US" dirty="0" smtClean="0"/>
              <a:t>Germ cell</a:t>
            </a:r>
          </a:p>
          <a:p>
            <a:pPr marL="45720" indent="0" eaLnBrk="1" fontAlgn="auto" hangingPunct="1">
              <a:lnSpc>
                <a:spcPct val="110000"/>
              </a:lnSpc>
              <a:spcAft>
                <a:spcPts val="0"/>
              </a:spcAft>
              <a:buNone/>
              <a:defRPr/>
            </a:pPr>
            <a:r>
              <a:rPr lang="en-US" dirty="0" smtClean="0"/>
              <a:t>Candling</a:t>
            </a:r>
          </a:p>
          <a:p>
            <a:pPr marL="0" indent="0" eaLnBrk="1" fontAlgn="auto" hangingPunct="1">
              <a:lnSpc>
                <a:spcPct val="110000"/>
              </a:lnSpc>
              <a:spcAft>
                <a:spcPts val="0"/>
              </a:spcAft>
              <a:buNone/>
              <a:defRPr/>
            </a:pPr>
            <a:endParaRPr lang="en-US" dirty="0" smtClean="0"/>
          </a:p>
          <a:p>
            <a:pPr eaLnBrk="1" fontAlgn="auto" hangingPunct="1">
              <a:lnSpc>
                <a:spcPct val="110000"/>
              </a:lnSpc>
              <a:spcAft>
                <a:spcPts val="0"/>
              </a:spcAft>
              <a:defRPr/>
            </a:pPr>
            <a:endParaRPr lang="en-US" dirty="0" smtClean="0"/>
          </a:p>
          <a:p>
            <a:pPr eaLnBrk="1" fontAlgn="auto" hangingPunct="1">
              <a:spcAft>
                <a:spcPts val="0"/>
              </a:spcAft>
              <a:defRPr/>
            </a:pPr>
            <a:endParaRPr lang="en-US" dirty="0" smtClean="0"/>
          </a:p>
        </p:txBody>
      </p:sp>
      <p:pic>
        <p:nvPicPr>
          <p:cNvPr id="17510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43976" y="5675314"/>
            <a:ext cx="1724025" cy="114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429001" y="5552628"/>
            <a:ext cx="6019800" cy="369888"/>
          </a:xfrm>
          <a:prstGeom prst="rect">
            <a:avLst/>
          </a:prstGeom>
          <a:noFill/>
        </p:spPr>
        <p:txBody>
          <a:bodyPr>
            <a:spAutoFit/>
          </a:bodyPr>
          <a:lstStyle/>
          <a:p>
            <a:pPr fontAlgn="base">
              <a:spcBef>
                <a:spcPct val="0"/>
              </a:spcBef>
              <a:spcAft>
                <a:spcPct val="0"/>
              </a:spcAft>
              <a:defRPr/>
            </a:pPr>
            <a:r>
              <a:rPr lang="en-US" b="1" dirty="0">
                <a:solidFill>
                  <a:srgbClr val="FF7605">
                    <a:lumMod val="75000"/>
                  </a:srgbClr>
                </a:solidFill>
                <a:latin typeface="Arial" panose="020B0604020202020204" pitchFamily="34" charset="0"/>
              </a:rPr>
              <a:t>A procedure used to check interior quality of egg</a:t>
            </a:r>
          </a:p>
        </p:txBody>
      </p:sp>
      <p:sp>
        <p:nvSpPr>
          <p:cNvPr id="3" name="TextBox 2"/>
          <p:cNvSpPr txBox="1"/>
          <p:nvPr/>
        </p:nvSpPr>
        <p:spPr>
          <a:xfrm>
            <a:off x="3498057" y="2890940"/>
            <a:ext cx="7010400" cy="646113"/>
          </a:xfrm>
          <a:prstGeom prst="rect">
            <a:avLst/>
          </a:prstGeom>
          <a:noFill/>
        </p:spPr>
        <p:txBody>
          <a:bodyPr>
            <a:spAutoFit/>
          </a:bodyPr>
          <a:lstStyle/>
          <a:p>
            <a:pPr fontAlgn="base">
              <a:spcBef>
                <a:spcPct val="0"/>
              </a:spcBef>
              <a:spcAft>
                <a:spcPct val="0"/>
              </a:spcAft>
              <a:defRPr/>
            </a:pPr>
            <a:r>
              <a:rPr lang="en-US" dirty="0">
                <a:solidFill>
                  <a:srgbClr val="FF7605">
                    <a:lumMod val="75000"/>
                  </a:srgbClr>
                </a:solidFill>
                <a:latin typeface="Arial" panose="020B0604020202020204" pitchFamily="34" charset="0"/>
              </a:rPr>
              <a:t>Is a porous covering which allows for exchange of moisture &amp; gasses.</a:t>
            </a:r>
          </a:p>
        </p:txBody>
      </p:sp>
      <p:sp>
        <p:nvSpPr>
          <p:cNvPr id="175112" name="TextBox 3"/>
          <p:cNvSpPr txBox="1">
            <a:spLocks noChangeArrowheads="1"/>
          </p:cNvSpPr>
          <p:nvPr/>
        </p:nvSpPr>
        <p:spPr bwMode="auto">
          <a:xfrm>
            <a:off x="3795714" y="584201"/>
            <a:ext cx="59197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a:solidFill>
                  <a:schemeClr val="tx2"/>
                </a:solidFill>
                <a:latin typeface="Calibri" panose="020F0502020204030204" pitchFamily="34" charset="0"/>
              </a:defRPr>
            </a:lvl1pPr>
            <a:lvl2pPr marL="742950" indent="-285750">
              <a:spcBef>
                <a:spcPct val="20000"/>
              </a:spcBef>
              <a:buFont typeface="Arial" panose="020B0604020202020204" pitchFamily="34" charset="0"/>
              <a:buChar char="˃"/>
              <a:defRPr>
                <a:solidFill>
                  <a:schemeClr val="tx1"/>
                </a:solidFill>
                <a:latin typeface="Calibri" panose="020F0502020204030204" pitchFamily="34" charset="0"/>
              </a:defRPr>
            </a:lvl2pPr>
            <a:lvl3pPr marL="1143000" indent="-228600">
              <a:spcBef>
                <a:spcPct val="20000"/>
              </a:spcBef>
              <a:buFont typeface="Calibri" panose="020F050202020403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spcBef>
                <a:spcPct val="0"/>
              </a:spcBef>
              <a:spcAft>
                <a:spcPct val="0"/>
              </a:spcAft>
              <a:buFontTx/>
              <a:buNone/>
            </a:pPr>
            <a:r>
              <a:rPr lang="en-US" sz="1800" dirty="0">
                <a:solidFill>
                  <a:srgbClr val="F4800C"/>
                </a:solidFill>
                <a:latin typeface="Arial" panose="020B0604020202020204" pitchFamily="34" charset="0"/>
                <a:cs typeface="Arial" panose="020B0604020202020204" pitchFamily="34" charset="0"/>
              </a:rPr>
              <a:t>A way to describe the shell of the egg, which allows air to travel in/out of egg</a:t>
            </a:r>
          </a:p>
        </p:txBody>
      </p:sp>
      <p:sp>
        <p:nvSpPr>
          <p:cNvPr id="175113" name="TextBox 5"/>
          <p:cNvSpPr txBox="1">
            <a:spLocks noChangeArrowheads="1"/>
          </p:cNvSpPr>
          <p:nvPr/>
        </p:nvSpPr>
        <p:spPr bwMode="auto">
          <a:xfrm>
            <a:off x="3429001" y="4173749"/>
            <a:ext cx="6248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a:solidFill>
                  <a:schemeClr val="tx2"/>
                </a:solidFill>
                <a:latin typeface="Calibri" panose="020F0502020204030204" pitchFamily="34" charset="0"/>
              </a:defRPr>
            </a:lvl1pPr>
            <a:lvl2pPr marL="742950" indent="-285750">
              <a:spcBef>
                <a:spcPct val="20000"/>
              </a:spcBef>
              <a:buFont typeface="Arial" panose="020B0604020202020204" pitchFamily="34" charset="0"/>
              <a:buChar char="˃"/>
              <a:defRPr>
                <a:solidFill>
                  <a:schemeClr val="tx1"/>
                </a:solidFill>
                <a:latin typeface="Calibri" panose="020F0502020204030204" pitchFamily="34" charset="0"/>
              </a:defRPr>
            </a:lvl2pPr>
            <a:lvl3pPr marL="1143000" indent="-228600">
              <a:spcBef>
                <a:spcPct val="20000"/>
              </a:spcBef>
              <a:buFont typeface="Calibri" panose="020F050202020403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spcBef>
                <a:spcPct val="0"/>
              </a:spcBef>
              <a:spcAft>
                <a:spcPct val="0"/>
              </a:spcAft>
              <a:buFontTx/>
              <a:buNone/>
            </a:pPr>
            <a:r>
              <a:rPr lang="en-US" sz="1800" dirty="0">
                <a:solidFill>
                  <a:srgbClr val="F4800C"/>
                </a:solidFill>
                <a:latin typeface="Arial" panose="020B0604020202020204" pitchFamily="34" charset="0"/>
                <a:cs typeface="Arial" panose="020B0604020202020204" pitchFamily="34" charset="0"/>
              </a:rPr>
              <a:t>The yellow center of an egg; high in cholesterol (sat. fat)</a:t>
            </a:r>
          </a:p>
        </p:txBody>
      </p:sp>
      <p:sp>
        <p:nvSpPr>
          <p:cNvPr id="175114" name="TextBox 6"/>
          <p:cNvSpPr txBox="1">
            <a:spLocks noChangeArrowheads="1"/>
          </p:cNvSpPr>
          <p:nvPr/>
        </p:nvSpPr>
        <p:spPr bwMode="auto">
          <a:xfrm>
            <a:off x="3498057" y="4651491"/>
            <a:ext cx="65151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a:solidFill>
                  <a:schemeClr val="tx2"/>
                </a:solidFill>
                <a:latin typeface="Calibri" panose="020F0502020204030204" pitchFamily="34" charset="0"/>
              </a:defRPr>
            </a:lvl1pPr>
            <a:lvl2pPr marL="742950" indent="-285750">
              <a:spcBef>
                <a:spcPct val="20000"/>
              </a:spcBef>
              <a:buFont typeface="Arial" panose="020B0604020202020204" pitchFamily="34" charset="0"/>
              <a:buChar char="˃"/>
              <a:defRPr>
                <a:solidFill>
                  <a:schemeClr val="tx1"/>
                </a:solidFill>
                <a:latin typeface="Calibri" panose="020F0502020204030204" pitchFamily="34" charset="0"/>
              </a:defRPr>
            </a:lvl2pPr>
            <a:lvl3pPr marL="1143000" indent="-228600">
              <a:spcBef>
                <a:spcPct val="20000"/>
              </a:spcBef>
              <a:buFont typeface="Calibri" panose="020F050202020403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spcBef>
                <a:spcPct val="0"/>
              </a:spcBef>
              <a:spcAft>
                <a:spcPct val="0"/>
              </a:spcAft>
              <a:buFontTx/>
              <a:buNone/>
            </a:pPr>
            <a:r>
              <a:rPr lang="en-US" sz="1800" dirty="0">
                <a:solidFill>
                  <a:srgbClr val="F4800C"/>
                </a:solidFill>
                <a:latin typeface="Arial" panose="020B0604020202020204" pitchFamily="34" charset="0"/>
                <a:cs typeface="Arial" panose="020B0604020202020204" pitchFamily="34" charset="0"/>
              </a:rPr>
              <a:t>Commonly called ‘the white’;  fat free part of the egg</a:t>
            </a:r>
          </a:p>
        </p:txBody>
      </p:sp>
      <p:sp>
        <p:nvSpPr>
          <p:cNvPr id="4" name="TextBox 3"/>
          <p:cNvSpPr txBox="1"/>
          <p:nvPr/>
        </p:nvSpPr>
        <p:spPr>
          <a:xfrm>
            <a:off x="3498057" y="3748087"/>
            <a:ext cx="6818313" cy="369887"/>
          </a:xfrm>
          <a:prstGeom prst="rect">
            <a:avLst/>
          </a:prstGeom>
          <a:noFill/>
        </p:spPr>
        <p:txBody>
          <a:bodyPr>
            <a:spAutoFit/>
          </a:bodyPr>
          <a:lstStyle/>
          <a:p>
            <a:pPr fontAlgn="base">
              <a:spcBef>
                <a:spcPct val="0"/>
              </a:spcBef>
              <a:spcAft>
                <a:spcPct val="0"/>
              </a:spcAft>
              <a:defRPr/>
            </a:pPr>
            <a:r>
              <a:rPr lang="en-US" b="1" dirty="0">
                <a:solidFill>
                  <a:srgbClr val="FF7605">
                    <a:lumMod val="75000"/>
                  </a:srgbClr>
                </a:solidFill>
                <a:latin typeface="Arial" panose="020B0604020202020204" pitchFamily="34" charset="0"/>
              </a:rPr>
              <a:t>Structure inside the egg that keeps the yolk in place.</a:t>
            </a:r>
          </a:p>
        </p:txBody>
      </p:sp>
      <p:sp>
        <p:nvSpPr>
          <p:cNvPr id="6" name="TextBox 5"/>
          <p:cNvSpPr txBox="1"/>
          <p:nvPr/>
        </p:nvSpPr>
        <p:spPr>
          <a:xfrm>
            <a:off x="3429001" y="5120482"/>
            <a:ext cx="7924800" cy="369888"/>
          </a:xfrm>
          <a:prstGeom prst="rect">
            <a:avLst/>
          </a:prstGeom>
          <a:noFill/>
        </p:spPr>
        <p:txBody>
          <a:bodyPr>
            <a:spAutoFit/>
          </a:bodyPr>
          <a:lstStyle/>
          <a:p>
            <a:pPr fontAlgn="base">
              <a:spcBef>
                <a:spcPct val="0"/>
              </a:spcBef>
              <a:spcAft>
                <a:spcPct val="0"/>
              </a:spcAft>
              <a:defRPr/>
            </a:pPr>
            <a:r>
              <a:rPr lang="en-US" b="1" dirty="0">
                <a:solidFill>
                  <a:srgbClr val="FF7605">
                    <a:lumMod val="75000"/>
                  </a:srgbClr>
                </a:solidFill>
                <a:latin typeface="Arial" panose="020B0604020202020204" pitchFamily="34" charset="0"/>
              </a:rPr>
              <a:t>Located within the yolk; gives rise to the gametes (sex cells)</a:t>
            </a:r>
          </a:p>
        </p:txBody>
      </p:sp>
      <p:sp>
        <p:nvSpPr>
          <p:cNvPr id="7" name="Rectangle 6"/>
          <p:cNvSpPr/>
          <p:nvPr/>
        </p:nvSpPr>
        <p:spPr>
          <a:xfrm>
            <a:off x="3269457" y="2125338"/>
            <a:ext cx="7467600" cy="646113"/>
          </a:xfrm>
          <a:prstGeom prst="rect">
            <a:avLst/>
          </a:prstGeom>
        </p:spPr>
        <p:txBody>
          <a:bodyPr>
            <a:spAutoFit/>
          </a:bodyPr>
          <a:lstStyle/>
          <a:p>
            <a:pPr fontAlgn="base">
              <a:spcBef>
                <a:spcPct val="0"/>
              </a:spcBef>
              <a:spcAft>
                <a:spcPct val="0"/>
              </a:spcAft>
              <a:defRPr/>
            </a:pPr>
            <a:r>
              <a:rPr lang="en-US" dirty="0">
                <a:solidFill>
                  <a:srgbClr val="FF7605">
                    <a:lumMod val="75000"/>
                  </a:srgbClr>
                </a:solidFill>
                <a:latin typeface="Arial" panose="020B0604020202020204" pitchFamily="34" charset="0"/>
              </a:rPr>
              <a:t>The </a:t>
            </a:r>
            <a:r>
              <a:rPr lang="en-US" b="1" dirty="0">
                <a:solidFill>
                  <a:srgbClr val="FF7605">
                    <a:lumMod val="75000"/>
                  </a:srgbClr>
                </a:solidFill>
                <a:latin typeface="Arial" panose="020B0604020202020204" pitchFamily="34" charset="0"/>
              </a:rPr>
              <a:t>air</a:t>
            </a:r>
            <a:r>
              <a:rPr lang="en-US" dirty="0">
                <a:solidFill>
                  <a:srgbClr val="FF7605">
                    <a:lumMod val="75000"/>
                  </a:srgbClr>
                </a:solidFill>
                <a:latin typeface="Arial" panose="020B0604020202020204" pitchFamily="34" charset="0"/>
              </a:rPr>
              <a:t> </a:t>
            </a:r>
            <a:r>
              <a:rPr lang="en-US" b="1" dirty="0">
                <a:solidFill>
                  <a:srgbClr val="FF7605">
                    <a:lumMod val="75000"/>
                  </a:srgbClr>
                </a:solidFill>
                <a:latin typeface="Arial" panose="020B0604020202020204" pitchFamily="34" charset="0"/>
              </a:rPr>
              <a:t>sac</a:t>
            </a:r>
            <a:r>
              <a:rPr lang="en-US" dirty="0">
                <a:solidFill>
                  <a:srgbClr val="FF7605">
                    <a:lumMod val="75000"/>
                  </a:srgbClr>
                </a:solidFill>
                <a:latin typeface="Arial" panose="020B0604020202020204" pitchFamily="34" charset="0"/>
              </a:rPr>
              <a:t> is located at the blunt end of the </a:t>
            </a:r>
            <a:r>
              <a:rPr lang="en-US" b="1" dirty="0">
                <a:solidFill>
                  <a:srgbClr val="FF7605">
                    <a:lumMod val="75000"/>
                  </a:srgbClr>
                </a:solidFill>
                <a:latin typeface="Arial" panose="020B0604020202020204" pitchFamily="34" charset="0"/>
              </a:rPr>
              <a:t>egg</a:t>
            </a:r>
            <a:r>
              <a:rPr lang="en-US" dirty="0">
                <a:solidFill>
                  <a:srgbClr val="FF7605">
                    <a:lumMod val="75000"/>
                  </a:srgbClr>
                </a:solidFill>
                <a:latin typeface="Arial" panose="020B0604020202020204" pitchFamily="34" charset="0"/>
              </a:rPr>
              <a:t>. It is formed when the inner and outer membranes separate shortly after the </a:t>
            </a:r>
            <a:r>
              <a:rPr lang="en-US" b="1" dirty="0">
                <a:solidFill>
                  <a:srgbClr val="FF7605">
                    <a:lumMod val="75000"/>
                  </a:srgbClr>
                </a:solidFill>
                <a:latin typeface="Arial" panose="020B0604020202020204" pitchFamily="34" charset="0"/>
              </a:rPr>
              <a:t>egg</a:t>
            </a:r>
            <a:r>
              <a:rPr lang="en-US" dirty="0">
                <a:solidFill>
                  <a:srgbClr val="FF7605">
                    <a:lumMod val="75000"/>
                  </a:srgbClr>
                </a:solidFill>
                <a:latin typeface="Arial" panose="020B0604020202020204" pitchFamily="34" charset="0"/>
              </a:rPr>
              <a:t> is laid.</a:t>
            </a:r>
          </a:p>
        </p:txBody>
      </p:sp>
      <p:sp>
        <p:nvSpPr>
          <p:cNvPr id="175118" name="TextBox 7"/>
          <p:cNvSpPr txBox="1">
            <a:spLocks noChangeArrowheads="1"/>
          </p:cNvSpPr>
          <p:nvPr/>
        </p:nvSpPr>
        <p:spPr bwMode="auto">
          <a:xfrm>
            <a:off x="4629150" y="1528818"/>
            <a:ext cx="5715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a:solidFill>
                  <a:schemeClr val="tx2"/>
                </a:solidFill>
                <a:latin typeface="Calibri" panose="020F0502020204030204" pitchFamily="34" charset="0"/>
              </a:defRPr>
            </a:lvl1pPr>
            <a:lvl2pPr marL="742950" indent="-285750">
              <a:spcBef>
                <a:spcPct val="20000"/>
              </a:spcBef>
              <a:buFont typeface="Arial" panose="020B0604020202020204" pitchFamily="34" charset="0"/>
              <a:buChar char="˃"/>
              <a:defRPr>
                <a:solidFill>
                  <a:schemeClr val="tx1"/>
                </a:solidFill>
                <a:latin typeface="Calibri" panose="020F0502020204030204" pitchFamily="34" charset="0"/>
              </a:defRPr>
            </a:lvl2pPr>
            <a:lvl3pPr marL="1143000" indent="-228600">
              <a:spcBef>
                <a:spcPct val="20000"/>
              </a:spcBef>
              <a:buFont typeface="Calibri" panose="020F050202020403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spcBef>
                <a:spcPct val="0"/>
              </a:spcBef>
              <a:spcAft>
                <a:spcPct val="0"/>
              </a:spcAft>
              <a:buFontTx/>
              <a:buNone/>
            </a:pPr>
            <a:r>
              <a:rPr lang="en-US" sz="1800" b="1" dirty="0">
                <a:solidFill>
                  <a:srgbClr val="EF8F0F"/>
                </a:solidFill>
                <a:latin typeface="Arial" panose="020B0604020202020204" pitchFamily="34" charset="0"/>
                <a:cs typeface="Arial" panose="020B0604020202020204" pitchFamily="34" charset="0"/>
              </a:rPr>
              <a:t>The membrane surrounding the yolk.</a:t>
            </a:r>
          </a:p>
        </p:txBody>
      </p:sp>
    </p:spTree>
    <p:extLst>
      <p:ext uri="{BB962C8B-B14F-4D97-AF65-F5344CB8AC3E}">
        <p14:creationId xmlns:p14="http://schemas.microsoft.com/office/powerpoint/2010/main" val="29291286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817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5288" y="1"/>
            <a:ext cx="6400800" cy="698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5738880" y="2527200"/>
              <a:ext cx="669960" cy="205560"/>
            </p14:xfrm>
          </p:contentPart>
        </mc:Choice>
        <mc:Fallback xmlns="">
          <p:pic>
            <p:nvPicPr>
              <p:cNvPr id="2" name="Ink 1"/>
              <p:cNvPicPr/>
              <p:nvPr/>
            </p:nvPicPr>
            <p:blipFill>
              <a:blip r:embed="rId5"/>
              <a:stretch>
                <a:fillRect/>
              </a:stretch>
            </p:blipFill>
            <p:spPr>
              <a:xfrm>
                <a:off x="5723040" y="2463840"/>
                <a:ext cx="701640" cy="3322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Ink 2"/>
              <p14:cNvContentPartPr/>
              <p14:nvPr/>
            </p14:nvContentPartPr>
            <p14:xfrm>
              <a:off x="6426480" y="2661120"/>
              <a:ext cx="27000" cy="27000"/>
            </p14:xfrm>
          </p:contentPart>
        </mc:Choice>
        <mc:Fallback xmlns="">
          <p:pic>
            <p:nvPicPr>
              <p:cNvPr id="3" name="Ink 2"/>
              <p:cNvPicPr/>
              <p:nvPr/>
            </p:nvPicPr>
            <p:blipFill>
              <a:blip r:embed="rId7"/>
              <a:stretch>
                <a:fillRect/>
              </a:stretch>
            </p:blipFill>
            <p:spPr>
              <a:xfrm>
                <a:off x="6410640" y="2597760"/>
                <a:ext cx="5868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 name="Ink 3"/>
              <p14:cNvContentPartPr/>
              <p14:nvPr/>
            </p14:nvContentPartPr>
            <p14:xfrm>
              <a:off x="7917600" y="312480"/>
              <a:ext cx="196920" cy="9360"/>
            </p14:xfrm>
          </p:contentPart>
        </mc:Choice>
        <mc:Fallback xmlns="">
          <p:pic>
            <p:nvPicPr>
              <p:cNvPr id="4" name="Ink 3"/>
              <p:cNvPicPr/>
              <p:nvPr/>
            </p:nvPicPr>
            <p:blipFill>
              <a:blip r:embed="rId9"/>
              <a:stretch>
                <a:fillRect/>
              </a:stretch>
            </p:blipFill>
            <p:spPr>
              <a:xfrm>
                <a:off x="7901760" y="249120"/>
                <a:ext cx="22860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 name="Ink 4"/>
              <p14:cNvContentPartPr/>
              <p14:nvPr/>
            </p14:nvContentPartPr>
            <p14:xfrm>
              <a:off x="3925920" y="5590080"/>
              <a:ext cx="420120" cy="54000"/>
            </p14:xfrm>
          </p:contentPart>
        </mc:Choice>
        <mc:Fallback xmlns="">
          <p:pic>
            <p:nvPicPr>
              <p:cNvPr id="5" name="Ink 4"/>
              <p:cNvPicPr/>
              <p:nvPr/>
            </p:nvPicPr>
            <p:blipFill>
              <a:blip r:embed="rId11"/>
              <a:stretch>
                <a:fillRect/>
              </a:stretch>
            </p:blipFill>
            <p:spPr>
              <a:xfrm>
                <a:off x="3910080" y="5526720"/>
                <a:ext cx="45180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6" name="Ink 5"/>
              <p14:cNvContentPartPr/>
              <p14:nvPr/>
            </p14:nvContentPartPr>
            <p14:xfrm>
              <a:off x="5444040" y="2946960"/>
              <a:ext cx="696960" cy="1911240"/>
            </p14:xfrm>
          </p:contentPart>
        </mc:Choice>
        <mc:Fallback xmlns="">
          <p:pic>
            <p:nvPicPr>
              <p:cNvPr id="6" name="Ink 5"/>
              <p:cNvPicPr/>
              <p:nvPr/>
            </p:nvPicPr>
            <p:blipFill>
              <a:blip r:embed="rId13"/>
              <a:stretch>
                <a:fillRect/>
              </a:stretch>
            </p:blipFill>
            <p:spPr>
              <a:xfrm>
                <a:off x="5434680" y="2937600"/>
                <a:ext cx="715680" cy="1929960"/>
              </a:xfrm>
              <a:prstGeom prst="rect">
                <a:avLst/>
              </a:prstGeom>
            </p:spPr>
          </p:pic>
        </mc:Fallback>
      </mc:AlternateContent>
      <p:pic>
        <p:nvPicPr>
          <p:cNvPr id="178185" name="Picture 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819400" y="1490663"/>
            <a:ext cx="387350"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19770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71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1938" y="612776"/>
            <a:ext cx="7423150" cy="595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9636" name="TextBox 3"/>
          <p:cNvSpPr txBox="1">
            <a:spLocks noChangeArrowheads="1"/>
          </p:cNvSpPr>
          <p:nvPr/>
        </p:nvSpPr>
        <p:spPr bwMode="auto">
          <a:xfrm>
            <a:off x="8077200" y="914401"/>
            <a:ext cx="685800" cy="3714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sz="1800">
              <a:solidFill>
                <a:prstClr val="black"/>
              </a:solidFill>
              <a:latin typeface="Arial" panose="020B0604020202020204" pitchFamily="34" charset="0"/>
              <a:cs typeface="Arial" panose="020B0604020202020204" pitchFamily="34" charset="0"/>
            </a:endParaRPr>
          </a:p>
        </p:txBody>
      </p:sp>
      <p:sp>
        <p:nvSpPr>
          <p:cNvPr id="177157" name="TextBox 4"/>
          <p:cNvSpPr txBox="1">
            <a:spLocks noChangeArrowheads="1"/>
          </p:cNvSpPr>
          <p:nvPr/>
        </p:nvSpPr>
        <p:spPr bwMode="auto">
          <a:xfrm>
            <a:off x="7848600" y="930275"/>
            <a:ext cx="457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sz="1800">
                <a:solidFill>
                  <a:prstClr val="black"/>
                </a:solidFill>
                <a:latin typeface="Arial" panose="020B0604020202020204" pitchFamily="34" charset="0"/>
                <a:cs typeface="Arial" panose="020B0604020202020204" pitchFamily="34" charset="0"/>
              </a:rPr>
              <a:t>1.</a:t>
            </a:r>
          </a:p>
        </p:txBody>
      </p:sp>
      <p:sp>
        <p:nvSpPr>
          <p:cNvPr id="177158" name="Rectangle 5"/>
          <p:cNvSpPr>
            <a:spLocks noChangeArrowheads="1"/>
          </p:cNvSpPr>
          <p:nvPr/>
        </p:nvSpPr>
        <p:spPr bwMode="auto">
          <a:xfrm>
            <a:off x="7425431" y="5959426"/>
            <a:ext cx="3762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sz="1800" dirty="0">
                <a:solidFill>
                  <a:prstClr val="black"/>
                </a:solidFill>
                <a:latin typeface="Arial" panose="020B0604020202020204" pitchFamily="34" charset="0"/>
                <a:cs typeface="Arial" panose="020B0604020202020204" pitchFamily="34" charset="0"/>
              </a:rPr>
              <a:t>5.</a:t>
            </a:r>
          </a:p>
        </p:txBody>
      </p:sp>
      <p:sp>
        <p:nvSpPr>
          <p:cNvPr id="177160" name="Rectangle 7"/>
          <p:cNvSpPr>
            <a:spLocks noChangeArrowheads="1"/>
          </p:cNvSpPr>
          <p:nvPr/>
        </p:nvSpPr>
        <p:spPr bwMode="auto">
          <a:xfrm>
            <a:off x="4701471" y="5981653"/>
            <a:ext cx="3762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sz="1800" dirty="0">
                <a:solidFill>
                  <a:prstClr val="black"/>
                </a:solidFill>
                <a:latin typeface="Arial" panose="020B0604020202020204" pitchFamily="34" charset="0"/>
                <a:cs typeface="Arial" panose="020B0604020202020204" pitchFamily="34" charset="0"/>
              </a:rPr>
              <a:t>6.</a:t>
            </a:r>
          </a:p>
        </p:txBody>
      </p:sp>
      <p:sp>
        <p:nvSpPr>
          <p:cNvPr id="177161" name="Rectangle 8"/>
          <p:cNvSpPr>
            <a:spLocks noChangeArrowheads="1"/>
          </p:cNvSpPr>
          <p:nvPr/>
        </p:nvSpPr>
        <p:spPr bwMode="auto">
          <a:xfrm>
            <a:off x="8962077" y="3632200"/>
            <a:ext cx="3778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sz="1800" dirty="0">
                <a:solidFill>
                  <a:prstClr val="black"/>
                </a:solidFill>
                <a:latin typeface="Arial" panose="020B0604020202020204" pitchFamily="34" charset="0"/>
                <a:cs typeface="Arial" panose="020B0604020202020204" pitchFamily="34" charset="0"/>
              </a:rPr>
              <a:t>3.</a:t>
            </a:r>
          </a:p>
        </p:txBody>
      </p:sp>
      <p:sp>
        <p:nvSpPr>
          <p:cNvPr id="177162" name="Rectangle 9"/>
          <p:cNvSpPr>
            <a:spLocks noChangeArrowheads="1"/>
          </p:cNvSpPr>
          <p:nvPr/>
        </p:nvSpPr>
        <p:spPr bwMode="auto">
          <a:xfrm>
            <a:off x="8643939" y="2432050"/>
            <a:ext cx="3762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sz="1800">
                <a:solidFill>
                  <a:prstClr val="black"/>
                </a:solidFill>
                <a:latin typeface="Arial" panose="020B0604020202020204" pitchFamily="34" charset="0"/>
                <a:cs typeface="Arial" panose="020B0604020202020204" pitchFamily="34" charset="0"/>
              </a:rPr>
              <a:t>2.</a:t>
            </a:r>
          </a:p>
        </p:txBody>
      </p:sp>
      <p:sp>
        <p:nvSpPr>
          <p:cNvPr id="69643" name="TextBox 11"/>
          <p:cNvSpPr txBox="1">
            <a:spLocks noChangeArrowheads="1"/>
          </p:cNvSpPr>
          <p:nvPr/>
        </p:nvSpPr>
        <p:spPr bwMode="auto">
          <a:xfrm>
            <a:off x="9056688" y="2600325"/>
            <a:ext cx="685800" cy="368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sz="1800">
              <a:solidFill>
                <a:prstClr val="black"/>
              </a:solidFill>
              <a:latin typeface="Arial" panose="020B0604020202020204" pitchFamily="34" charset="0"/>
              <a:cs typeface="Arial" panose="020B0604020202020204" pitchFamily="34" charset="0"/>
            </a:endParaRPr>
          </a:p>
        </p:txBody>
      </p:sp>
      <p:sp>
        <p:nvSpPr>
          <p:cNvPr id="69644" name="TextBox 12"/>
          <p:cNvSpPr txBox="1">
            <a:spLocks noChangeArrowheads="1"/>
          </p:cNvSpPr>
          <p:nvPr/>
        </p:nvSpPr>
        <p:spPr bwMode="auto">
          <a:xfrm>
            <a:off x="8305800" y="5610225"/>
            <a:ext cx="1741488"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sz="1800">
              <a:solidFill>
                <a:prstClr val="black"/>
              </a:solidFill>
              <a:latin typeface="Arial" panose="020B0604020202020204" pitchFamily="34" charset="0"/>
              <a:cs typeface="Arial" panose="020B0604020202020204" pitchFamily="34" charset="0"/>
            </a:endParaRPr>
          </a:p>
        </p:txBody>
      </p:sp>
      <p:sp>
        <p:nvSpPr>
          <p:cNvPr id="69645" name="TextBox 13"/>
          <p:cNvSpPr txBox="1">
            <a:spLocks noChangeArrowheads="1"/>
          </p:cNvSpPr>
          <p:nvPr/>
        </p:nvSpPr>
        <p:spPr bwMode="auto">
          <a:xfrm>
            <a:off x="5181600" y="6030914"/>
            <a:ext cx="992188"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sz="1800">
              <a:solidFill>
                <a:prstClr val="black"/>
              </a:solidFill>
              <a:latin typeface="Arial" panose="020B0604020202020204" pitchFamily="34" charset="0"/>
              <a:cs typeface="Arial" panose="020B0604020202020204" pitchFamily="34" charset="0"/>
            </a:endParaRPr>
          </a:p>
        </p:txBody>
      </p:sp>
      <p:sp>
        <p:nvSpPr>
          <p:cNvPr id="69646" name="TextBox 14"/>
          <p:cNvSpPr txBox="1">
            <a:spLocks noChangeArrowheads="1"/>
          </p:cNvSpPr>
          <p:nvPr/>
        </p:nvSpPr>
        <p:spPr bwMode="auto">
          <a:xfrm>
            <a:off x="3041651" y="1719263"/>
            <a:ext cx="1368425"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sz="1800">
              <a:solidFill>
                <a:prstClr val="black"/>
              </a:solidFill>
              <a:latin typeface="Arial" panose="020B0604020202020204" pitchFamily="34" charset="0"/>
              <a:cs typeface="Arial" panose="020B0604020202020204" pitchFamily="34" charset="0"/>
            </a:endParaRPr>
          </a:p>
        </p:txBody>
      </p:sp>
      <p:sp>
        <p:nvSpPr>
          <p:cNvPr id="177167" name="TextBox 10"/>
          <p:cNvSpPr txBox="1">
            <a:spLocks noChangeArrowheads="1"/>
          </p:cNvSpPr>
          <p:nvPr/>
        </p:nvSpPr>
        <p:spPr bwMode="auto">
          <a:xfrm>
            <a:off x="8266114" y="122239"/>
            <a:ext cx="23637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spcAft>
                <a:spcPct val="0"/>
              </a:spcAft>
              <a:buFontTx/>
              <a:buNone/>
            </a:pPr>
            <a:r>
              <a:rPr lang="en-US" sz="2000">
                <a:solidFill>
                  <a:srgbClr val="FFC000"/>
                </a:solidFill>
                <a:latin typeface="Cooper Black" panose="0208090404030B020404" pitchFamily="18" charset="0"/>
                <a:cs typeface="Arial" panose="020B0604020202020204" pitchFamily="34" charset="0"/>
              </a:rPr>
              <a:t>ACTIVATING </a:t>
            </a:r>
          </a:p>
          <a:p>
            <a:pPr algn="ctr" fontAlgn="base">
              <a:spcBef>
                <a:spcPct val="0"/>
              </a:spcBef>
              <a:spcAft>
                <a:spcPct val="0"/>
              </a:spcAft>
              <a:buFontTx/>
              <a:buNone/>
            </a:pPr>
            <a:r>
              <a:rPr lang="en-US" sz="2000">
                <a:solidFill>
                  <a:srgbClr val="FFC000"/>
                </a:solidFill>
                <a:latin typeface="Cooper Black" panose="0208090404030B020404" pitchFamily="18" charset="0"/>
                <a:cs typeface="Arial" panose="020B0604020202020204" pitchFamily="34" charset="0"/>
              </a:rPr>
              <a:t>STRATEGY</a:t>
            </a:r>
          </a:p>
        </p:txBody>
      </p:sp>
      <p:sp>
        <p:nvSpPr>
          <p:cNvPr id="177168" name="Rectangle 2"/>
          <p:cNvSpPr>
            <a:spLocks noChangeArrowheads="1"/>
          </p:cNvSpPr>
          <p:nvPr/>
        </p:nvSpPr>
        <p:spPr bwMode="auto">
          <a:xfrm>
            <a:off x="6415088" y="398463"/>
            <a:ext cx="11112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sz="2000">
                <a:solidFill>
                  <a:prstClr val="black"/>
                </a:solidFill>
                <a:latin typeface="Arial" panose="020B0604020202020204" pitchFamily="34" charset="0"/>
                <a:cs typeface="Arial" panose="020B0604020202020204" pitchFamily="34" charset="0"/>
              </a:rPr>
              <a:t>chalaza</a:t>
            </a:r>
          </a:p>
        </p:txBody>
      </p:sp>
      <p:cxnSp>
        <p:nvCxnSpPr>
          <p:cNvPr id="5" name="Straight Arrow Connector 4"/>
          <p:cNvCxnSpPr/>
          <p:nvPr/>
        </p:nvCxnSpPr>
        <p:spPr>
          <a:xfrm flipH="1">
            <a:off x="6415088" y="725489"/>
            <a:ext cx="323850" cy="87947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7170" name="TextBox 7"/>
          <p:cNvSpPr txBox="1">
            <a:spLocks noChangeArrowheads="1"/>
          </p:cNvSpPr>
          <p:nvPr/>
        </p:nvSpPr>
        <p:spPr bwMode="auto">
          <a:xfrm>
            <a:off x="2215704" y="5482869"/>
            <a:ext cx="4175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sz="1800" dirty="0">
                <a:solidFill>
                  <a:prstClr val="black"/>
                </a:solidFill>
                <a:latin typeface="Arial" panose="020B0604020202020204" pitchFamily="34" charset="0"/>
                <a:cs typeface="Arial" panose="020B0604020202020204" pitchFamily="34" charset="0"/>
              </a:rPr>
              <a:t>7.</a:t>
            </a:r>
          </a:p>
        </p:txBody>
      </p:sp>
      <p:sp>
        <p:nvSpPr>
          <p:cNvPr id="9" name="Rounded Rectangle 8"/>
          <p:cNvSpPr/>
          <p:nvPr/>
        </p:nvSpPr>
        <p:spPr>
          <a:xfrm>
            <a:off x="6477000" y="398463"/>
            <a:ext cx="1219200" cy="34131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77172" name="TextBox 11"/>
          <p:cNvSpPr txBox="1">
            <a:spLocks noChangeArrowheads="1"/>
          </p:cNvSpPr>
          <p:nvPr/>
        </p:nvSpPr>
        <p:spPr bwMode="auto">
          <a:xfrm>
            <a:off x="7756084" y="5992142"/>
            <a:ext cx="25209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sz="1600" b="1" dirty="0" err="1">
                <a:solidFill>
                  <a:prstClr val="black"/>
                </a:solidFill>
                <a:latin typeface="Arial" panose="020B0604020202020204" pitchFamily="34" charset="0"/>
                <a:cs typeface="Arial" panose="020B0604020202020204" pitchFamily="34" charset="0"/>
              </a:rPr>
              <a:t>Vitelline</a:t>
            </a:r>
            <a:r>
              <a:rPr lang="en-US" sz="1600" b="1" dirty="0">
                <a:solidFill>
                  <a:prstClr val="black"/>
                </a:solidFill>
                <a:latin typeface="Arial" panose="020B0604020202020204" pitchFamily="34" charset="0"/>
                <a:cs typeface="Arial" panose="020B0604020202020204" pitchFamily="34" charset="0"/>
              </a:rPr>
              <a:t> membrane</a:t>
            </a:r>
          </a:p>
        </p:txBody>
      </p:sp>
      <p:pic>
        <p:nvPicPr>
          <p:cNvPr id="69651"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10488" y="6029326"/>
            <a:ext cx="2149475"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7174" name="TextBox 12"/>
          <p:cNvSpPr txBox="1">
            <a:spLocks noChangeArrowheads="1"/>
          </p:cNvSpPr>
          <p:nvPr/>
        </p:nvSpPr>
        <p:spPr bwMode="auto">
          <a:xfrm>
            <a:off x="1843088" y="2657475"/>
            <a:ext cx="1752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spcAft>
                <a:spcPct val="0"/>
              </a:spcAft>
              <a:buFontTx/>
              <a:buNone/>
            </a:pPr>
            <a:r>
              <a:rPr lang="en-US" sz="2400">
                <a:solidFill>
                  <a:prstClr val="black"/>
                </a:solidFill>
                <a:latin typeface="Arial" panose="020B0604020202020204" pitchFamily="34" charset="0"/>
                <a:cs typeface="Arial" panose="020B0604020202020204" pitchFamily="34" charset="0"/>
              </a:rPr>
              <a:t>58% white</a:t>
            </a:r>
          </a:p>
          <a:p>
            <a:pPr algn="ctr" fontAlgn="base">
              <a:spcBef>
                <a:spcPct val="0"/>
              </a:spcBef>
              <a:spcAft>
                <a:spcPct val="0"/>
              </a:spcAft>
              <a:buFontTx/>
              <a:buNone/>
            </a:pPr>
            <a:r>
              <a:rPr lang="en-US" sz="2400">
                <a:solidFill>
                  <a:prstClr val="black"/>
                </a:solidFill>
                <a:latin typeface="Arial" panose="020B0604020202020204" pitchFamily="34" charset="0"/>
                <a:cs typeface="Arial" panose="020B0604020202020204" pitchFamily="34" charset="0"/>
              </a:rPr>
              <a:t>31% yolk</a:t>
            </a:r>
          </a:p>
          <a:p>
            <a:pPr algn="ctr" fontAlgn="base">
              <a:spcBef>
                <a:spcPct val="0"/>
              </a:spcBef>
              <a:spcAft>
                <a:spcPct val="0"/>
              </a:spcAft>
              <a:buFontTx/>
              <a:buNone/>
            </a:pPr>
            <a:r>
              <a:rPr lang="en-US" sz="2400">
                <a:solidFill>
                  <a:prstClr val="black"/>
                </a:solidFill>
                <a:latin typeface="Arial" panose="020B0604020202020204" pitchFamily="34" charset="0"/>
                <a:cs typeface="Arial" panose="020B0604020202020204" pitchFamily="34" charset="0"/>
              </a:rPr>
              <a:t>11% shell</a:t>
            </a:r>
          </a:p>
        </p:txBody>
      </p:sp>
      <p:sp>
        <p:nvSpPr>
          <p:cNvPr id="14" name="Frame 13"/>
          <p:cNvSpPr/>
          <p:nvPr/>
        </p:nvSpPr>
        <p:spPr>
          <a:xfrm>
            <a:off x="1770064" y="2589214"/>
            <a:ext cx="2052637" cy="1373187"/>
          </a:xfrm>
          <a:prstGeom prst="frame">
            <a:avLst>
              <a:gd name="adj1" fmla="val 535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black"/>
              </a:solidFill>
            </a:endParaRPr>
          </a:p>
        </p:txBody>
      </p:sp>
      <p:cxnSp>
        <p:nvCxnSpPr>
          <p:cNvPr id="4" name="Straight Arrow Connector 3"/>
          <p:cNvCxnSpPr/>
          <p:nvPr/>
        </p:nvCxnSpPr>
        <p:spPr>
          <a:xfrm>
            <a:off x="7427914" y="3810000"/>
            <a:ext cx="1628775"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77177" name="Picture 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959194">
            <a:off x="6400801" y="5262564"/>
            <a:ext cx="1743075"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9209088" y="3681414"/>
            <a:ext cx="1509712" cy="352425"/>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6" name="TextBox 5"/>
          <p:cNvSpPr txBox="1">
            <a:spLocks noChangeArrowheads="1"/>
          </p:cNvSpPr>
          <p:nvPr/>
        </p:nvSpPr>
        <p:spPr bwMode="auto">
          <a:xfrm>
            <a:off x="9361645" y="3630613"/>
            <a:ext cx="1458913" cy="3714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sz="1800" b="1" dirty="0">
                <a:solidFill>
                  <a:prstClr val="black"/>
                </a:solidFill>
                <a:latin typeface="Arial" panose="020B0604020202020204" pitchFamily="34" charset="0"/>
                <a:cs typeface="Arial" panose="020B0604020202020204" pitchFamily="34" charset="0"/>
              </a:rPr>
              <a:t>germ cell</a:t>
            </a:r>
          </a:p>
        </p:txBody>
      </p:sp>
      <p:pic>
        <p:nvPicPr>
          <p:cNvPr id="3" name="Picture 2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72410" y="5482869"/>
            <a:ext cx="2146300"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1600201" y="3962401"/>
            <a:ext cx="2816225" cy="1323975"/>
          </a:xfrm>
          <a:prstGeom prst="rect">
            <a:avLst/>
          </a:prstGeom>
          <a:noFill/>
        </p:spPr>
        <p:txBody>
          <a:bodyPr>
            <a:spAutoFit/>
          </a:bodyPr>
          <a:lstStyle/>
          <a:p>
            <a:pPr fontAlgn="base">
              <a:spcBef>
                <a:spcPct val="0"/>
              </a:spcBef>
              <a:spcAft>
                <a:spcPct val="0"/>
              </a:spcAft>
              <a:defRPr/>
            </a:pPr>
            <a:r>
              <a:rPr lang="en-US" sz="1600" b="1" dirty="0">
                <a:solidFill>
                  <a:srgbClr val="4F81BD">
                    <a:lumMod val="60000"/>
                    <a:lumOff val="40000"/>
                  </a:srgbClr>
                </a:solidFill>
                <a:latin typeface="Arial" panose="020B0604020202020204" pitchFamily="34" charset="0"/>
              </a:rPr>
              <a:t>There are two light blue areas in the white (albumin) of the egg.  The darker of the two is the thicker part of it.</a:t>
            </a:r>
          </a:p>
        </p:txBody>
      </p:sp>
      <p:sp>
        <p:nvSpPr>
          <p:cNvPr id="8" name="Left Arrow 7"/>
          <p:cNvSpPr/>
          <p:nvPr/>
        </p:nvSpPr>
        <p:spPr>
          <a:xfrm>
            <a:off x="6875463" y="1633538"/>
            <a:ext cx="3651250" cy="88106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77183" name="TextBox 10"/>
          <p:cNvSpPr txBox="1">
            <a:spLocks noChangeArrowheads="1"/>
          </p:cNvSpPr>
          <p:nvPr/>
        </p:nvSpPr>
        <p:spPr bwMode="auto">
          <a:xfrm>
            <a:off x="7035800" y="1885950"/>
            <a:ext cx="3556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sz="2000" b="1">
                <a:solidFill>
                  <a:prstClr val="white"/>
                </a:solidFill>
                <a:latin typeface="Arial" panose="020B0604020202020204" pitchFamily="34" charset="0"/>
                <a:cs typeface="Arial" panose="020B0604020202020204" pitchFamily="34" charset="0"/>
              </a:rPr>
              <a:t>Albumin is 100% PROTEIN!</a:t>
            </a:r>
          </a:p>
        </p:txBody>
      </p:sp>
      <p:pic>
        <p:nvPicPr>
          <p:cNvPr id="177184" name="Picture 3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85226" y="1487488"/>
            <a:ext cx="54292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7159" name="Rectangle 6"/>
          <p:cNvSpPr>
            <a:spLocks noChangeArrowheads="1"/>
          </p:cNvSpPr>
          <p:nvPr/>
        </p:nvSpPr>
        <p:spPr bwMode="auto">
          <a:xfrm>
            <a:off x="8161873" y="5604233"/>
            <a:ext cx="3762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sz="1800" dirty="0">
                <a:solidFill>
                  <a:prstClr val="black"/>
                </a:solidFill>
                <a:latin typeface="Arial" panose="020B0604020202020204" pitchFamily="34" charset="0"/>
                <a:cs typeface="Arial" panose="020B0604020202020204" pitchFamily="34" charset="0"/>
              </a:rPr>
              <a:t>4.</a:t>
            </a:r>
          </a:p>
        </p:txBody>
      </p:sp>
      <p:sp>
        <p:nvSpPr>
          <p:cNvPr id="33" name="TextBox 7"/>
          <p:cNvSpPr txBox="1">
            <a:spLocks noChangeArrowheads="1"/>
          </p:cNvSpPr>
          <p:nvPr/>
        </p:nvSpPr>
        <p:spPr bwMode="auto">
          <a:xfrm>
            <a:off x="2633216" y="1691481"/>
            <a:ext cx="4175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sz="1800" dirty="0" smtClean="0">
                <a:solidFill>
                  <a:prstClr val="black"/>
                </a:solidFill>
                <a:latin typeface="Arial" panose="020B0604020202020204" pitchFamily="34" charset="0"/>
                <a:cs typeface="Arial" panose="020B0604020202020204" pitchFamily="34" charset="0"/>
              </a:rPr>
              <a:t>8.</a:t>
            </a:r>
            <a:endParaRPr lang="en-US" sz="1800" dirty="0">
              <a:solidFill>
                <a:prstClr val="black"/>
              </a:solidFill>
              <a:latin typeface="Arial" panose="020B0604020202020204" pitchFamily="34" charset="0"/>
              <a:cs typeface="Arial" panose="020B0604020202020204" pitchFamily="34" charset="0"/>
            </a:endParaRPr>
          </a:p>
        </p:txBody>
      </p:sp>
      <p:sp>
        <p:nvSpPr>
          <p:cNvPr id="34" name="TextBox 7"/>
          <p:cNvSpPr txBox="1">
            <a:spLocks noChangeArrowheads="1"/>
          </p:cNvSpPr>
          <p:nvPr/>
        </p:nvSpPr>
        <p:spPr bwMode="auto">
          <a:xfrm>
            <a:off x="6057386" y="242888"/>
            <a:ext cx="4175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sz="1800" dirty="0" smtClean="0">
                <a:solidFill>
                  <a:prstClr val="black"/>
                </a:solidFill>
                <a:latin typeface="Arial" panose="020B0604020202020204" pitchFamily="34" charset="0"/>
                <a:cs typeface="Arial" panose="020B0604020202020204" pitchFamily="34" charset="0"/>
              </a:rPr>
              <a:t>9.</a:t>
            </a:r>
            <a:endParaRPr lang="en-US" sz="1800" dirty="0">
              <a:solidFill>
                <a:prstClr val="black"/>
              </a:solidFill>
              <a:latin typeface="Arial" panose="020B0604020202020204" pitchFamily="34" charset="0"/>
              <a:cs typeface="Arial" panose="020B0604020202020204" pitchFamily="34" charset="0"/>
            </a:endParaRPr>
          </a:p>
        </p:txBody>
      </p:sp>
      <p:sp>
        <p:nvSpPr>
          <p:cNvPr id="11" name="Title 10"/>
          <p:cNvSpPr>
            <a:spLocks noGrp="1"/>
          </p:cNvSpPr>
          <p:nvPr>
            <p:ph type="title"/>
          </p:nvPr>
        </p:nvSpPr>
        <p:spPr/>
        <p:txBody>
          <a:bodyPr/>
          <a:lstStyle/>
          <a:p>
            <a:endParaRPr lang="en-US"/>
          </a:p>
        </p:txBody>
      </p:sp>
    </p:spTree>
    <p:extLst>
      <p:ext uri="{BB962C8B-B14F-4D97-AF65-F5344CB8AC3E}">
        <p14:creationId xmlns:p14="http://schemas.microsoft.com/office/powerpoint/2010/main" val="41347946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500"/>
                                        <p:tgtEl>
                                          <p:spTgt spid="69636"/>
                                        </p:tgtEl>
                                      </p:cBhvr>
                                    </p:animEffect>
                                    <p:set>
                                      <p:cBhvr>
                                        <p:cTn id="7" dur="1" fill="hold">
                                          <p:stCondLst>
                                            <p:cond delay="499"/>
                                          </p:stCondLst>
                                        </p:cTn>
                                        <p:tgtEl>
                                          <p:spTgt spid="69636"/>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xit" presetSubtype="0" fill="hold" grpId="0" nodeType="clickEffect">
                                  <p:stCondLst>
                                    <p:cond delay="0"/>
                                  </p:stCondLst>
                                  <p:childTnLst>
                                    <p:animEffect transition="out" filter="fade">
                                      <p:cBhvr>
                                        <p:cTn id="11" dur="500"/>
                                        <p:tgtEl>
                                          <p:spTgt spid="69643"/>
                                        </p:tgtEl>
                                      </p:cBhvr>
                                    </p:animEffect>
                                    <p:set>
                                      <p:cBhvr>
                                        <p:cTn id="12" dur="1" fill="hold">
                                          <p:stCondLst>
                                            <p:cond delay="499"/>
                                          </p:stCondLst>
                                        </p:cTn>
                                        <p:tgtEl>
                                          <p:spTgt spid="69643"/>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xit" presetSubtype="0" fill="hold" grpId="0" nodeType="clickEffect">
                                  <p:stCondLst>
                                    <p:cond delay="0"/>
                                  </p:stCondLst>
                                  <p:childTnLst>
                                    <p:animEffect transition="out" filter="fade">
                                      <p:cBhvr>
                                        <p:cTn id="20" dur="500"/>
                                        <p:tgtEl>
                                          <p:spTgt spid="69644"/>
                                        </p:tgtEl>
                                      </p:cBhvr>
                                    </p:animEffect>
                                    <p:set>
                                      <p:cBhvr>
                                        <p:cTn id="21" dur="1" fill="hold">
                                          <p:stCondLst>
                                            <p:cond delay="499"/>
                                          </p:stCondLst>
                                        </p:cTn>
                                        <p:tgtEl>
                                          <p:spTgt spid="69644"/>
                                        </p:tgtEl>
                                        <p:attrNameLst>
                                          <p:attrName>style.visibility</p:attrName>
                                        </p:attrNameLst>
                                      </p:cBhvr>
                                      <p:to>
                                        <p:strVal val="hidden"/>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xit" presetSubtype="0" fill="hold" nodeType="clickEffect">
                                  <p:stCondLst>
                                    <p:cond delay="0"/>
                                  </p:stCondLst>
                                  <p:childTnLst>
                                    <p:animEffect transition="out" filter="fade">
                                      <p:cBhvr>
                                        <p:cTn id="25" dur="500"/>
                                        <p:tgtEl>
                                          <p:spTgt spid="69651"/>
                                        </p:tgtEl>
                                      </p:cBhvr>
                                    </p:animEffect>
                                    <p:set>
                                      <p:cBhvr>
                                        <p:cTn id="26" dur="1" fill="hold">
                                          <p:stCondLst>
                                            <p:cond delay="499"/>
                                          </p:stCondLst>
                                        </p:cTn>
                                        <p:tgtEl>
                                          <p:spTgt spid="69651"/>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xit" presetSubtype="0" fill="hold" grpId="0" nodeType="clickEffect">
                                  <p:stCondLst>
                                    <p:cond delay="0"/>
                                  </p:stCondLst>
                                  <p:childTnLst>
                                    <p:animEffect transition="out" filter="fade">
                                      <p:cBhvr>
                                        <p:cTn id="30" dur="500"/>
                                        <p:tgtEl>
                                          <p:spTgt spid="69645"/>
                                        </p:tgtEl>
                                      </p:cBhvr>
                                    </p:animEffect>
                                    <p:set>
                                      <p:cBhvr>
                                        <p:cTn id="31" dur="1" fill="hold">
                                          <p:stCondLst>
                                            <p:cond delay="499"/>
                                          </p:stCondLst>
                                        </p:cTn>
                                        <p:tgtEl>
                                          <p:spTgt spid="69645"/>
                                        </p:tgtEl>
                                        <p:attrNameLst>
                                          <p:attrName>style.visibility</p:attrName>
                                        </p:attrNameLst>
                                      </p:cBhvr>
                                      <p:to>
                                        <p:strVal val="hidden"/>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xit" presetSubtype="0" fill="hold" nodeType="clickEffect">
                                  <p:stCondLst>
                                    <p:cond delay="0"/>
                                  </p:stCondLst>
                                  <p:childTnLst>
                                    <p:animEffect transition="out" filter="fade">
                                      <p:cBhvr>
                                        <p:cTn id="35" dur="500"/>
                                        <p:tgtEl>
                                          <p:spTgt spid="3"/>
                                        </p:tgtEl>
                                      </p:cBhvr>
                                    </p:animEffect>
                                    <p:set>
                                      <p:cBhvr>
                                        <p:cTn id="36" dur="1" fill="hold">
                                          <p:stCondLst>
                                            <p:cond delay="499"/>
                                          </p:stCondLst>
                                        </p:cTn>
                                        <p:tgtEl>
                                          <p:spTgt spid="3"/>
                                        </p:tgtEl>
                                        <p:attrNameLst>
                                          <p:attrName>style.visibility</p:attrName>
                                        </p:attrNameLst>
                                      </p:cBhvr>
                                      <p:to>
                                        <p:strVal val="hidden"/>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xit" presetSubtype="0" fill="hold" grpId="0" nodeType="clickEffect">
                                  <p:stCondLst>
                                    <p:cond delay="0"/>
                                  </p:stCondLst>
                                  <p:childTnLst>
                                    <p:animEffect transition="out" filter="fade">
                                      <p:cBhvr>
                                        <p:cTn id="40" dur="500"/>
                                        <p:tgtEl>
                                          <p:spTgt spid="69646"/>
                                        </p:tgtEl>
                                      </p:cBhvr>
                                    </p:animEffect>
                                    <p:set>
                                      <p:cBhvr>
                                        <p:cTn id="41" dur="1" fill="hold">
                                          <p:stCondLst>
                                            <p:cond delay="499"/>
                                          </p:stCondLst>
                                        </p:cTn>
                                        <p:tgtEl>
                                          <p:spTgt spid="69646"/>
                                        </p:tgtEl>
                                        <p:attrNameLst>
                                          <p:attrName>style.visibility</p:attrName>
                                        </p:attrNameLst>
                                      </p:cBhvr>
                                      <p:to>
                                        <p:strVal val="hidden"/>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childTnLst>
                                </p:cTn>
                              </p:par>
                            </p:childTnLst>
                          </p:cTn>
                        </p:par>
                      </p:childTnLst>
                    </p:cTn>
                  </p:par>
                  <p:par>
                    <p:cTn id="46" fill="hold" nodeType="clickPar">
                      <p:stCondLst>
                        <p:cond delay="indefinite"/>
                      </p:stCondLst>
                      <p:childTnLst>
                        <p:par>
                          <p:cTn id="47" fill="hold" nodeType="withGroup">
                            <p:stCondLst>
                              <p:cond delay="0"/>
                            </p:stCondLst>
                            <p:childTnLst>
                              <p:par>
                                <p:cTn id="48" presetID="10" presetClass="exit" presetSubtype="0" fill="hold" grpId="0" nodeType="clickEffect">
                                  <p:stCondLst>
                                    <p:cond delay="0"/>
                                  </p:stCondLst>
                                  <p:childTnLst>
                                    <p:animEffect transition="out" filter="fade">
                                      <p:cBhvr>
                                        <p:cTn id="49" dur="500"/>
                                        <p:tgtEl>
                                          <p:spTgt spid="9"/>
                                        </p:tgtEl>
                                      </p:cBhvr>
                                    </p:animEffect>
                                    <p:set>
                                      <p:cBhvr>
                                        <p:cTn id="50"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6" grpId="0" animBg="1"/>
      <p:bldP spid="69643" grpId="0" animBg="1"/>
      <p:bldP spid="69644" grpId="0" animBg="1"/>
      <p:bldP spid="69645" grpId="0" animBg="1"/>
      <p:bldP spid="69646" grpId="0" animBg="1"/>
      <p:bldP spid="9" grpId="0" animBg="1"/>
      <p:bldP spid="6" grpId="0" animBg="1"/>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5" name="Picture 3"/>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077201" y="5064847"/>
            <a:ext cx="2469017" cy="1640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2035" name="Rectangle 3"/>
          <p:cNvSpPr>
            <a:spLocks noChangeArrowheads="1"/>
          </p:cNvSpPr>
          <p:nvPr/>
        </p:nvSpPr>
        <p:spPr bwMode="auto">
          <a:xfrm>
            <a:off x="2362200" y="1381126"/>
            <a:ext cx="7620000"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spcAft>
                <a:spcPct val="0"/>
              </a:spcAft>
              <a:buFontTx/>
              <a:buNone/>
            </a:pPr>
            <a:r>
              <a:rPr lang="en-US" sz="6000" dirty="0">
                <a:solidFill>
                  <a:prstClr val="black"/>
                </a:solidFill>
                <a:latin typeface="Arial" panose="020B0604020202020204" pitchFamily="34" charset="0"/>
                <a:cs typeface="Arial" panose="020B0604020202020204" pitchFamily="34" charset="0"/>
              </a:rPr>
              <a:t>What do I need to know about eggs related to selection, </a:t>
            </a:r>
            <a:r>
              <a:rPr lang="en-US" sz="6000" dirty="0" smtClean="0">
                <a:solidFill>
                  <a:prstClr val="black"/>
                </a:solidFill>
                <a:latin typeface="Arial" panose="020B0604020202020204" pitchFamily="34" charset="0"/>
                <a:cs typeface="Arial" panose="020B0604020202020204" pitchFamily="34" charset="0"/>
              </a:rPr>
              <a:t>nutrition, cooking and storage </a:t>
            </a:r>
            <a:r>
              <a:rPr lang="en-US" sz="6000" dirty="0">
                <a:solidFill>
                  <a:prstClr val="black"/>
                </a:solidFill>
                <a:latin typeface="Arial" panose="020B0604020202020204" pitchFamily="34" charset="0"/>
                <a:cs typeface="Arial" panose="020B0604020202020204" pitchFamily="34" charset="0"/>
              </a:rPr>
              <a:t>methods? </a:t>
            </a:r>
          </a:p>
        </p:txBody>
      </p:sp>
      <p:sp>
        <p:nvSpPr>
          <p:cNvPr id="172036" name="Rectangle 6"/>
          <p:cNvSpPr>
            <a:spLocks noChangeArrowheads="1"/>
          </p:cNvSpPr>
          <p:nvPr/>
        </p:nvSpPr>
        <p:spPr bwMode="auto">
          <a:xfrm>
            <a:off x="4857750" y="458789"/>
            <a:ext cx="1995488"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sz="5400" u="sng">
                <a:solidFill>
                  <a:prstClr val="black"/>
                </a:solidFill>
                <a:latin typeface="Copperplate Gothic Light" panose="020E0507020206020404" pitchFamily="34" charset="0"/>
                <a:cs typeface="Arial" panose="020B0604020202020204" pitchFamily="34" charset="0"/>
              </a:rPr>
              <a:t>eggs</a:t>
            </a:r>
            <a:endParaRPr lang="en-US" sz="5400" u="sng">
              <a:solidFill>
                <a:prstClr val="black"/>
              </a:solidFill>
              <a:latin typeface="Arial" panose="020B0604020202020204" pitchFamily="34" charset="0"/>
              <a:cs typeface="Arial" panose="020B0604020202020204" pitchFamily="34" charset="0"/>
            </a:endParaRPr>
          </a:p>
        </p:txBody>
      </p:sp>
      <p:pic>
        <p:nvPicPr>
          <p:cNvPr id="17203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2776" y="2212976"/>
            <a:ext cx="957263" cy="2036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5757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Title 1"/>
          <p:cNvSpPr>
            <a:spLocks noGrp="1"/>
          </p:cNvSpPr>
          <p:nvPr>
            <p:ph type="title"/>
          </p:nvPr>
        </p:nvSpPr>
        <p:spPr>
          <a:xfrm>
            <a:off x="5738610" y="103031"/>
            <a:ext cx="4294031" cy="639763"/>
          </a:xfrm>
        </p:spPr>
        <p:txBody>
          <a:bodyPr/>
          <a:lstStyle/>
          <a:p>
            <a:r>
              <a:rPr lang="en-US" dirty="0" smtClean="0"/>
              <a:t>Egg Notes</a:t>
            </a:r>
          </a:p>
        </p:txBody>
      </p:sp>
      <p:sp>
        <p:nvSpPr>
          <p:cNvPr id="71683" name="Content Placeholder 2"/>
          <p:cNvSpPr>
            <a:spLocks noGrp="1"/>
          </p:cNvSpPr>
          <p:nvPr>
            <p:ph sz="quarter" idx="13"/>
          </p:nvPr>
        </p:nvSpPr>
        <p:spPr>
          <a:xfrm>
            <a:off x="1309688" y="381001"/>
            <a:ext cx="10152509" cy="6735763"/>
          </a:xfrm>
        </p:spPr>
        <p:txBody>
          <a:bodyPr>
            <a:normAutofit/>
          </a:bodyPr>
          <a:lstStyle/>
          <a:p>
            <a:pPr marL="0" indent="0">
              <a:buNone/>
              <a:defRPr/>
            </a:pPr>
            <a:r>
              <a:rPr lang="en-US" sz="2000" b="1" dirty="0"/>
              <a:t>       </a:t>
            </a:r>
            <a:r>
              <a:rPr lang="en-US" sz="2400" b="1" u="sng" dirty="0">
                <a:solidFill>
                  <a:schemeClr val="bg2">
                    <a:lumMod val="50000"/>
                  </a:schemeClr>
                </a:solidFill>
              </a:rPr>
              <a:t>Structure of Eggs:</a:t>
            </a:r>
          </a:p>
          <a:p>
            <a:pPr lvl="1">
              <a:defRPr/>
            </a:pPr>
            <a:r>
              <a:rPr lang="en-US" sz="1800" b="1" dirty="0" err="1">
                <a:solidFill>
                  <a:schemeClr val="bg2">
                    <a:lumMod val="50000"/>
                  </a:schemeClr>
                </a:solidFill>
              </a:rPr>
              <a:t>Eggcellent</a:t>
            </a:r>
            <a:r>
              <a:rPr lang="en-US" sz="1800" b="1" dirty="0">
                <a:solidFill>
                  <a:schemeClr val="bg2">
                    <a:lumMod val="50000"/>
                  </a:schemeClr>
                </a:solidFill>
              </a:rPr>
              <a:t> source of protein, therefore can be used in place of meat, poultry, fish</a:t>
            </a:r>
          </a:p>
          <a:p>
            <a:pPr lvl="1">
              <a:defRPr/>
            </a:pPr>
            <a:r>
              <a:rPr lang="en-US" sz="1800" b="1" dirty="0">
                <a:solidFill>
                  <a:schemeClr val="bg2">
                    <a:lumMod val="50000"/>
                  </a:schemeClr>
                </a:solidFill>
              </a:rPr>
              <a:t>One of the few good sources of vitamin D – egg yolk</a:t>
            </a:r>
          </a:p>
          <a:p>
            <a:pPr lvl="1">
              <a:defRPr/>
            </a:pPr>
            <a:r>
              <a:rPr lang="en-US" sz="1800" b="1" dirty="0">
                <a:solidFill>
                  <a:schemeClr val="bg2">
                    <a:lumMod val="50000"/>
                  </a:schemeClr>
                </a:solidFill>
              </a:rPr>
              <a:t>One of the highest sources of cholesterol (210 mg</a:t>
            </a:r>
            <a:r>
              <a:rPr lang="en-US" sz="1800" b="1" dirty="0" smtClean="0">
                <a:solidFill>
                  <a:schemeClr val="bg2">
                    <a:lumMod val="50000"/>
                  </a:schemeClr>
                </a:solidFill>
              </a:rPr>
              <a:t>)</a:t>
            </a:r>
            <a:endParaRPr lang="en-US" sz="2000" b="1" u="sng" dirty="0">
              <a:solidFill>
                <a:schemeClr val="bg2">
                  <a:lumMod val="50000"/>
                </a:schemeClr>
              </a:solidFill>
            </a:endParaRPr>
          </a:p>
          <a:p>
            <a:pPr lvl="1">
              <a:defRPr/>
            </a:pPr>
            <a:r>
              <a:rPr lang="en-US" sz="1800" b="1" dirty="0">
                <a:solidFill>
                  <a:schemeClr val="bg2">
                    <a:lumMod val="50000"/>
                  </a:schemeClr>
                </a:solidFill>
              </a:rPr>
              <a:t>Shell is porous.</a:t>
            </a:r>
          </a:p>
          <a:p>
            <a:pPr lvl="1">
              <a:defRPr/>
            </a:pPr>
            <a:r>
              <a:rPr lang="en-US" sz="1800" b="1" dirty="0">
                <a:solidFill>
                  <a:schemeClr val="bg2">
                    <a:lumMod val="50000"/>
                  </a:schemeClr>
                </a:solidFill>
              </a:rPr>
              <a:t>That feature allows for exchange of moisture &amp; gasses.</a:t>
            </a:r>
          </a:p>
          <a:p>
            <a:pPr lvl="1">
              <a:defRPr/>
            </a:pPr>
            <a:r>
              <a:rPr lang="en-US" sz="1800" b="1" dirty="0">
                <a:solidFill>
                  <a:schemeClr val="bg2">
                    <a:lumMod val="50000"/>
                  </a:schemeClr>
                </a:solidFill>
              </a:rPr>
              <a:t>Color varies; depends on breed of chicken</a:t>
            </a:r>
          </a:p>
          <a:p>
            <a:pPr lvl="1">
              <a:defRPr/>
            </a:pPr>
            <a:r>
              <a:rPr lang="en-US" sz="1800" b="1" dirty="0">
                <a:solidFill>
                  <a:schemeClr val="bg2">
                    <a:lumMod val="50000"/>
                  </a:schemeClr>
                </a:solidFill>
              </a:rPr>
              <a:t>Membrane between shell &amp; white – inner membrane contracts as moisture is lost</a:t>
            </a:r>
          </a:p>
          <a:p>
            <a:pPr lvl="1">
              <a:defRPr/>
            </a:pPr>
            <a:r>
              <a:rPr lang="en-US" sz="1800" b="1" dirty="0">
                <a:solidFill>
                  <a:schemeClr val="bg2">
                    <a:lumMod val="50000"/>
                  </a:schemeClr>
                </a:solidFill>
              </a:rPr>
              <a:t>Fresh egg has small air sac</a:t>
            </a:r>
          </a:p>
          <a:p>
            <a:pPr lvl="1">
              <a:defRPr/>
            </a:pPr>
            <a:r>
              <a:rPr lang="en-US" sz="1800" b="1" dirty="0">
                <a:solidFill>
                  <a:schemeClr val="bg2">
                    <a:lumMod val="50000"/>
                  </a:schemeClr>
                </a:solidFill>
              </a:rPr>
              <a:t>Hi proportion of thick white indicates high </a:t>
            </a:r>
            <a:r>
              <a:rPr lang="en-US" sz="1800" b="1" dirty="0" smtClean="0">
                <a:solidFill>
                  <a:schemeClr val="bg2">
                    <a:lumMod val="50000"/>
                  </a:schemeClr>
                </a:solidFill>
              </a:rPr>
              <a:t>quality</a:t>
            </a:r>
          </a:p>
          <a:p>
            <a:pPr marL="365760" lvl="1" indent="0">
              <a:buNone/>
              <a:defRPr/>
            </a:pPr>
            <a:r>
              <a:rPr lang="en-US" sz="2000" b="1">
                <a:solidFill>
                  <a:schemeClr val="bg2">
                    <a:lumMod val="50000"/>
                  </a:schemeClr>
                </a:solidFill>
              </a:rPr>
              <a:t/>
            </a:r>
            <a:br>
              <a:rPr lang="en-US" sz="2000" b="1">
                <a:solidFill>
                  <a:schemeClr val="bg2">
                    <a:lumMod val="50000"/>
                  </a:schemeClr>
                </a:solidFill>
              </a:rPr>
            </a:br>
            <a:r>
              <a:rPr lang="en-US" sz="2000" b="1" smtClean="0">
                <a:solidFill>
                  <a:schemeClr val="bg2">
                    <a:lumMod val="50000"/>
                  </a:schemeClr>
                </a:solidFill>
              </a:rPr>
              <a:t>  </a:t>
            </a:r>
            <a:r>
              <a:rPr lang="en-US" sz="2400" b="1" u="sng" smtClean="0">
                <a:solidFill>
                  <a:schemeClr val="bg2">
                    <a:lumMod val="50000"/>
                  </a:schemeClr>
                </a:solidFill>
              </a:rPr>
              <a:t>Storage</a:t>
            </a:r>
            <a:r>
              <a:rPr lang="en-US" sz="2400" b="1" u="sng" dirty="0" smtClean="0">
                <a:solidFill>
                  <a:schemeClr val="bg2">
                    <a:lumMod val="50000"/>
                  </a:schemeClr>
                </a:solidFill>
              </a:rPr>
              <a:t>:</a:t>
            </a:r>
          </a:p>
          <a:p>
            <a:pPr lvl="1">
              <a:defRPr/>
            </a:pPr>
            <a:r>
              <a:rPr lang="en-US" sz="1800" dirty="0" smtClean="0">
                <a:solidFill>
                  <a:schemeClr val="bg2">
                    <a:lumMod val="50000"/>
                  </a:schemeClr>
                </a:solidFill>
              </a:rPr>
              <a:t>Eggs should be stored in closed container in refrigerator</a:t>
            </a:r>
            <a:endParaRPr lang="en-US" sz="1800" dirty="0">
              <a:solidFill>
                <a:schemeClr val="bg2">
                  <a:lumMod val="50000"/>
                </a:schemeClr>
              </a:solidFill>
            </a:endParaRPr>
          </a:p>
          <a:p>
            <a:pPr lvl="1">
              <a:defRPr/>
            </a:pPr>
            <a:r>
              <a:rPr lang="en-US" sz="1800" b="1" dirty="0">
                <a:solidFill>
                  <a:schemeClr val="bg2">
                    <a:lumMod val="50000"/>
                  </a:schemeClr>
                </a:solidFill>
              </a:rPr>
              <a:t>Air cell increases in size (moisture evaporates through porous shell)</a:t>
            </a:r>
          </a:p>
          <a:p>
            <a:pPr lvl="1">
              <a:defRPr/>
            </a:pPr>
            <a:r>
              <a:rPr lang="en-US" sz="1800" b="1" dirty="0">
                <a:solidFill>
                  <a:schemeClr val="bg2">
                    <a:lumMod val="50000"/>
                  </a:schemeClr>
                </a:solidFill>
              </a:rPr>
              <a:t>Increased humidity reduces moisture loss</a:t>
            </a:r>
          </a:p>
          <a:p>
            <a:pPr lvl="1">
              <a:defRPr/>
            </a:pPr>
            <a:r>
              <a:rPr lang="en-US" sz="1800" b="1" dirty="0" smtClean="0">
                <a:solidFill>
                  <a:schemeClr val="bg2">
                    <a:lumMod val="50000"/>
                  </a:schemeClr>
                </a:solidFill>
              </a:rPr>
              <a:t>Store </a:t>
            </a:r>
            <a:r>
              <a:rPr lang="en-US" sz="1800" b="1" dirty="0">
                <a:solidFill>
                  <a:schemeClr val="bg2">
                    <a:lumMod val="50000"/>
                  </a:schemeClr>
                </a:solidFill>
              </a:rPr>
              <a:t>blunt end up to avoid movement of air </a:t>
            </a:r>
            <a:r>
              <a:rPr lang="en-US" sz="1800" b="1" dirty="0" smtClean="0">
                <a:solidFill>
                  <a:schemeClr val="bg2">
                    <a:lumMod val="50000"/>
                  </a:schemeClr>
                </a:solidFill>
              </a:rPr>
              <a:t>sac and do not wash to maintain the protective coating (bloom). May be washed just before use.</a:t>
            </a:r>
            <a:endParaRPr lang="en-US" sz="1800" b="1" dirty="0">
              <a:solidFill>
                <a:schemeClr val="bg2">
                  <a:lumMod val="50000"/>
                </a:schemeClr>
              </a:solidFill>
            </a:endParaRPr>
          </a:p>
          <a:p>
            <a:pPr lvl="1">
              <a:defRPr/>
            </a:pPr>
            <a:endParaRPr lang="en-US" sz="2400" dirty="0">
              <a:solidFill>
                <a:schemeClr val="bg2">
                  <a:lumMod val="50000"/>
                </a:schemeClr>
              </a:solidFill>
            </a:endParaRPr>
          </a:p>
        </p:txBody>
      </p:sp>
      <p:pic>
        <p:nvPicPr>
          <p:cNvPr id="18125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30232" y="3833611"/>
            <a:ext cx="2352675" cy="194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97429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1117600" y="609600"/>
            <a:ext cx="98552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pitchFamily="92" charset="0"/>
              </a:defRPr>
            </a:lvl1pPr>
            <a:lvl2pPr marL="742950" indent="-285750">
              <a:spcBef>
                <a:spcPct val="20000"/>
              </a:spcBef>
              <a:buChar char="–"/>
              <a:defRPr sz="2800">
                <a:solidFill>
                  <a:schemeClr val="tx1"/>
                </a:solidFill>
                <a:latin typeface="Times" pitchFamily="92" charset="0"/>
              </a:defRPr>
            </a:lvl2pPr>
            <a:lvl3pPr marL="1143000" indent="-228600">
              <a:spcBef>
                <a:spcPct val="20000"/>
              </a:spcBef>
              <a:buChar char="•"/>
              <a:defRPr sz="2400">
                <a:solidFill>
                  <a:schemeClr val="tx1"/>
                </a:solidFill>
                <a:latin typeface="Times" pitchFamily="92" charset="0"/>
              </a:defRPr>
            </a:lvl3pPr>
            <a:lvl4pPr marL="1600200" indent="-228600">
              <a:spcBef>
                <a:spcPct val="20000"/>
              </a:spcBef>
              <a:buChar char="–"/>
              <a:defRPr sz="2000">
                <a:solidFill>
                  <a:schemeClr val="tx1"/>
                </a:solidFill>
                <a:latin typeface="Times" pitchFamily="92" charset="0"/>
              </a:defRPr>
            </a:lvl4pPr>
            <a:lvl5pPr marL="2057400" indent="-228600">
              <a:spcBef>
                <a:spcPct val="20000"/>
              </a:spcBef>
              <a:buChar char="»"/>
              <a:defRPr sz="2000">
                <a:solidFill>
                  <a:schemeClr val="tx1"/>
                </a:solidFill>
                <a:latin typeface="Times" pitchFamily="92" charset="0"/>
              </a:defRPr>
            </a:lvl5pPr>
            <a:lvl6pPr marL="2514600" indent="-228600" eaLnBrk="0" fontAlgn="base" hangingPunct="0">
              <a:spcBef>
                <a:spcPct val="20000"/>
              </a:spcBef>
              <a:spcAft>
                <a:spcPct val="0"/>
              </a:spcAft>
              <a:buChar char="»"/>
              <a:defRPr sz="2000">
                <a:solidFill>
                  <a:schemeClr val="tx1"/>
                </a:solidFill>
                <a:latin typeface="Times" pitchFamily="92" charset="0"/>
              </a:defRPr>
            </a:lvl6pPr>
            <a:lvl7pPr marL="2971800" indent="-228600" eaLnBrk="0" fontAlgn="base" hangingPunct="0">
              <a:spcBef>
                <a:spcPct val="20000"/>
              </a:spcBef>
              <a:spcAft>
                <a:spcPct val="0"/>
              </a:spcAft>
              <a:buChar char="»"/>
              <a:defRPr sz="2000">
                <a:solidFill>
                  <a:schemeClr val="tx1"/>
                </a:solidFill>
                <a:latin typeface="Times" pitchFamily="92" charset="0"/>
              </a:defRPr>
            </a:lvl7pPr>
            <a:lvl8pPr marL="3429000" indent="-228600" eaLnBrk="0" fontAlgn="base" hangingPunct="0">
              <a:spcBef>
                <a:spcPct val="20000"/>
              </a:spcBef>
              <a:spcAft>
                <a:spcPct val="0"/>
              </a:spcAft>
              <a:buChar char="»"/>
              <a:defRPr sz="2000">
                <a:solidFill>
                  <a:schemeClr val="tx1"/>
                </a:solidFill>
                <a:latin typeface="Times" pitchFamily="92" charset="0"/>
              </a:defRPr>
            </a:lvl8pPr>
            <a:lvl9pPr marL="3886200" indent="-228600" eaLnBrk="0" fontAlgn="base" hangingPunct="0">
              <a:spcBef>
                <a:spcPct val="20000"/>
              </a:spcBef>
              <a:spcAft>
                <a:spcPct val="0"/>
              </a:spcAft>
              <a:buChar char="»"/>
              <a:defRPr sz="2000">
                <a:solidFill>
                  <a:schemeClr val="tx1"/>
                </a:solidFill>
                <a:latin typeface="Times" pitchFamily="92" charset="0"/>
              </a:defRPr>
            </a:lvl9pPr>
          </a:lstStyle>
          <a:p>
            <a:pPr algn="ctr">
              <a:spcBef>
                <a:spcPct val="50000"/>
              </a:spcBef>
              <a:buFontTx/>
              <a:buNone/>
            </a:pPr>
            <a:r>
              <a:rPr lang="en-US" altLang="en-US" sz="4800">
                <a:solidFill>
                  <a:srgbClr val="000075"/>
                </a:solidFill>
              </a:rPr>
              <a:t>Egg Freshness Test</a:t>
            </a:r>
          </a:p>
        </p:txBody>
      </p:sp>
      <p:sp>
        <p:nvSpPr>
          <p:cNvPr id="28675" name="Text Box 3"/>
          <p:cNvSpPr txBox="1">
            <a:spLocks noChangeArrowheads="1"/>
          </p:cNvSpPr>
          <p:nvPr/>
        </p:nvSpPr>
        <p:spPr bwMode="auto">
          <a:xfrm>
            <a:off x="812800" y="4267201"/>
            <a:ext cx="10566400" cy="2043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pitchFamily="92" charset="0"/>
              </a:defRPr>
            </a:lvl1pPr>
            <a:lvl2pPr marL="742950" indent="-285750">
              <a:spcBef>
                <a:spcPct val="20000"/>
              </a:spcBef>
              <a:buChar char="–"/>
              <a:defRPr sz="2800">
                <a:solidFill>
                  <a:schemeClr val="tx1"/>
                </a:solidFill>
                <a:latin typeface="Times" pitchFamily="92" charset="0"/>
              </a:defRPr>
            </a:lvl2pPr>
            <a:lvl3pPr marL="1143000" indent="-228600">
              <a:spcBef>
                <a:spcPct val="20000"/>
              </a:spcBef>
              <a:buChar char="•"/>
              <a:defRPr sz="2400">
                <a:solidFill>
                  <a:schemeClr val="tx1"/>
                </a:solidFill>
                <a:latin typeface="Times" pitchFamily="92" charset="0"/>
              </a:defRPr>
            </a:lvl3pPr>
            <a:lvl4pPr marL="1600200" indent="-228600">
              <a:spcBef>
                <a:spcPct val="20000"/>
              </a:spcBef>
              <a:buChar char="–"/>
              <a:defRPr sz="2000">
                <a:solidFill>
                  <a:schemeClr val="tx1"/>
                </a:solidFill>
                <a:latin typeface="Times" pitchFamily="92" charset="0"/>
              </a:defRPr>
            </a:lvl4pPr>
            <a:lvl5pPr marL="2057400" indent="-228600">
              <a:spcBef>
                <a:spcPct val="20000"/>
              </a:spcBef>
              <a:buChar char="»"/>
              <a:defRPr sz="2000">
                <a:solidFill>
                  <a:schemeClr val="tx1"/>
                </a:solidFill>
                <a:latin typeface="Times" pitchFamily="92" charset="0"/>
              </a:defRPr>
            </a:lvl5pPr>
            <a:lvl6pPr marL="2514600" indent="-228600" eaLnBrk="0" fontAlgn="base" hangingPunct="0">
              <a:spcBef>
                <a:spcPct val="20000"/>
              </a:spcBef>
              <a:spcAft>
                <a:spcPct val="0"/>
              </a:spcAft>
              <a:buChar char="»"/>
              <a:defRPr sz="2000">
                <a:solidFill>
                  <a:schemeClr val="tx1"/>
                </a:solidFill>
                <a:latin typeface="Times" pitchFamily="92" charset="0"/>
              </a:defRPr>
            </a:lvl6pPr>
            <a:lvl7pPr marL="2971800" indent="-228600" eaLnBrk="0" fontAlgn="base" hangingPunct="0">
              <a:spcBef>
                <a:spcPct val="20000"/>
              </a:spcBef>
              <a:spcAft>
                <a:spcPct val="0"/>
              </a:spcAft>
              <a:buChar char="»"/>
              <a:defRPr sz="2000">
                <a:solidFill>
                  <a:schemeClr val="tx1"/>
                </a:solidFill>
                <a:latin typeface="Times" pitchFamily="92" charset="0"/>
              </a:defRPr>
            </a:lvl7pPr>
            <a:lvl8pPr marL="3429000" indent="-228600" eaLnBrk="0" fontAlgn="base" hangingPunct="0">
              <a:spcBef>
                <a:spcPct val="20000"/>
              </a:spcBef>
              <a:spcAft>
                <a:spcPct val="0"/>
              </a:spcAft>
              <a:buChar char="»"/>
              <a:defRPr sz="2000">
                <a:solidFill>
                  <a:schemeClr val="tx1"/>
                </a:solidFill>
                <a:latin typeface="Times" pitchFamily="92" charset="0"/>
              </a:defRPr>
            </a:lvl8pPr>
            <a:lvl9pPr marL="3886200" indent="-228600" eaLnBrk="0" fontAlgn="base" hangingPunct="0">
              <a:spcBef>
                <a:spcPct val="20000"/>
              </a:spcBef>
              <a:spcAft>
                <a:spcPct val="0"/>
              </a:spcAft>
              <a:buChar char="»"/>
              <a:defRPr sz="2000">
                <a:solidFill>
                  <a:schemeClr val="tx1"/>
                </a:solidFill>
                <a:latin typeface="Times" pitchFamily="92" charset="0"/>
              </a:defRPr>
            </a:lvl9pPr>
          </a:lstStyle>
          <a:p>
            <a:pPr algn="ctr">
              <a:spcBef>
                <a:spcPct val="50000"/>
              </a:spcBef>
            </a:pPr>
            <a:r>
              <a:rPr lang="en-US" altLang="en-US">
                <a:solidFill>
                  <a:srgbClr val="000075"/>
                </a:solidFill>
              </a:rPr>
              <a:t> Check date on the carton</a:t>
            </a:r>
          </a:p>
          <a:p>
            <a:pPr algn="ctr">
              <a:spcBef>
                <a:spcPct val="50000"/>
              </a:spcBef>
            </a:pPr>
            <a:r>
              <a:rPr lang="en-US" altLang="en-US">
                <a:solidFill>
                  <a:srgbClr val="000075"/>
                </a:solidFill>
              </a:rPr>
              <a:t> Shell should be rough and dull</a:t>
            </a:r>
          </a:p>
          <a:p>
            <a:pPr algn="ctr">
              <a:spcBef>
                <a:spcPct val="50000"/>
              </a:spcBef>
            </a:pPr>
            <a:r>
              <a:rPr lang="en-US" altLang="en-US">
                <a:solidFill>
                  <a:srgbClr val="000075"/>
                </a:solidFill>
              </a:rPr>
              <a:t> Fresh eggs sink in a dish of cold water</a:t>
            </a:r>
            <a:endParaRPr lang="en-US" altLang="en-US" sz="2400">
              <a:solidFill>
                <a:srgbClr val="000075"/>
              </a:solidFill>
            </a:endParaRPr>
          </a:p>
        </p:txBody>
      </p:sp>
      <p:pic>
        <p:nvPicPr>
          <p:cNvPr id="1229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2401" y="1981201"/>
            <a:ext cx="2078567" cy="1954213"/>
          </a:xfrm>
          <a:prstGeom prst="rect">
            <a:avLst/>
          </a:prstGeom>
          <a:noFill/>
          <a:ln w="9525">
            <a:solidFill>
              <a:srgbClr val="000075"/>
            </a:solidFill>
            <a:miter lim="800000"/>
            <a:headEnd/>
            <a:tailEnd/>
          </a:ln>
          <a:extLst>
            <a:ext uri="{909E8E84-426E-40DD-AFC4-6F175D3DCCD1}">
              <a14:hiddenFill xmlns:a14="http://schemas.microsoft.com/office/drawing/2010/main">
                <a:solidFill>
                  <a:srgbClr val="FFFFFF"/>
                </a:solidFill>
              </a14:hiddenFill>
            </a:ext>
          </a:extLst>
        </p:spPr>
      </p:pic>
      <p:pic>
        <p:nvPicPr>
          <p:cNvPr id="1229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1" y="1905000"/>
            <a:ext cx="3401484" cy="1824038"/>
          </a:xfrm>
          <a:prstGeom prst="rect">
            <a:avLst/>
          </a:prstGeom>
          <a:noFill/>
          <a:ln w="9525">
            <a:solidFill>
              <a:srgbClr val="000075"/>
            </a:solidFill>
            <a:miter lim="800000"/>
            <a:headEnd/>
            <a:tailEnd/>
          </a:ln>
          <a:extLst>
            <a:ext uri="{909E8E84-426E-40DD-AFC4-6F175D3DCCD1}">
              <a14:hiddenFill xmlns:a14="http://schemas.microsoft.com/office/drawing/2010/main">
                <a:solidFill>
                  <a:srgbClr val="FFFFFF"/>
                </a:solidFill>
              </a14:hiddenFill>
            </a:ext>
          </a:extLst>
        </p:spPr>
      </p:pic>
      <p:pic>
        <p:nvPicPr>
          <p:cNvPr id="1229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2057400"/>
            <a:ext cx="3253317" cy="1828800"/>
          </a:xfrm>
          <a:prstGeom prst="rect">
            <a:avLst/>
          </a:prstGeom>
          <a:noFill/>
          <a:ln w="9525">
            <a:solidFill>
              <a:srgbClr val="000075"/>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85742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6"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 calcmode="lin" valueType="num">
                                      <p:cBhvr additive="base">
                                        <p:cTn id="7" dur="500" fill="hold"/>
                                        <p:tgtEl>
                                          <p:spTgt spid="2867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86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28675">
                                            <p:txEl>
                                              <p:pRg st="1" end="1"/>
                                            </p:txEl>
                                          </p:spTgt>
                                        </p:tgtEl>
                                        <p:attrNameLst>
                                          <p:attrName>style.visibility</p:attrName>
                                        </p:attrNameLst>
                                      </p:cBhvr>
                                      <p:to>
                                        <p:strVal val="visible"/>
                                      </p:to>
                                    </p:set>
                                    <p:anim calcmode="lin" valueType="num">
                                      <p:cBhvr additive="base">
                                        <p:cTn id="13" dur="500" fill="hold"/>
                                        <p:tgtEl>
                                          <p:spTgt spid="28675">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86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6" fill="hold" grpId="0" nodeType="clickEffect">
                                  <p:stCondLst>
                                    <p:cond delay="0"/>
                                  </p:stCondLst>
                                  <p:childTnLst>
                                    <p:set>
                                      <p:cBhvr>
                                        <p:cTn id="18" dur="1" fill="hold">
                                          <p:stCondLst>
                                            <p:cond delay="0"/>
                                          </p:stCondLst>
                                        </p:cTn>
                                        <p:tgtEl>
                                          <p:spTgt spid="28675">
                                            <p:txEl>
                                              <p:pRg st="2" end="2"/>
                                            </p:txEl>
                                          </p:spTgt>
                                        </p:tgtEl>
                                        <p:attrNameLst>
                                          <p:attrName>style.visibility</p:attrName>
                                        </p:attrNameLst>
                                      </p:cBhvr>
                                      <p:to>
                                        <p:strVal val="visible"/>
                                      </p:to>
                                    </p:set>
                                    <p:anim calcmode="lin" valueType="num">
                                      <p:cBhvr additive="base">
                                        <p:cTn id="19" dur="500" fill="hold"/>
                                        <p:tgtEl>
                                          <p:spTgt spid="28675">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867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5" name="Ink 4"/>
              <p14:cNvContentPartPr/>
              <p14:nvPr/>
            </p14:nvContentPartPr>
            <p14:xfrm>
              <a:off x="-485160" y="1884240"/>
              <a:ext cx="12359160" cy="5134680"/>
            </p14:xfrm>
          </p:contentPart>
        </mc:Choice>
        <mc:Fallback xmlns="">
          <p:pic>
            <p:nvPicPr>
              <p:cNvPr id="5" name="Ink 4"/>
              <p:cNvPicPr/>
              <p:nvPr/>
            </p:nvPicPr>
            <p:blipFill>
              <a:blip r:embed="rId3"/>
              <a:stretch>
                <a:fillRect/>
              </a:stretch>
            </p:blipFill>
            <p:spPr>
              <a:xfrm>
                <a:off x="-501000" y="1820880"/>
                <a:ext cx="12390840" cy="52614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4" name="Ink 3"/>
              <p14:cNvContentPartPr/>
              <p14:nvPr/>
            </p14:nvContentPartPr>
            <p14:xfrm>
              <a:off x="1542000" y="2062800"/>
              <a:ext cx="3911400" cy="321840"/>
            </p14:xfrm>
          </p:contentPart>
        </mc:Choice>
        <mc:Fallback xmlns="">
          <p:pic>
            <p:nvPicPr>
              <p:cNvPr id="4" name="Ink 3"/>
              <p:cNvPicPr/>
              <p:nvPr/>
            </p:nvPicPr>
            <p:blipFill>
              <a:blip r:embed="rId5"/>
              <a:stretch>
                <a:fillRect/>
              </a:stretch>
            </p:blipFill>
            <p:spPr>
              <a:xfrm>
                <a:off x="1526160" y="1999440"/>
                <a:ext cx="3943080" cy="448560"/>
              </a:xfrm>
              <a:prstGeom prst="rect">
                <a:avLst/>
              </a:prstGeom>
            </p:spPr>
          </p:pic>
        </mc:Fallback>
      </mc:AlternateContent>
      <p:pic>
        <p:nvPicPr>
          <p:cNvPr id="76807"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038614">
            <a:off x="4757739" y="568326"/>
            <a:ext cx="2274887" cy="3268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a:spLocks noChangeArrowheads="1"/>
          </p:cNvSpPr>
          <p:nvPr/>
        </p:nvSpPr>
        <p:spPr bwMode="auto">
          <a:xfrm>
            <a:off x="4419600" y="1447801"/>
            <a:ext cx="2801938" cy="190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spcAft>
                <a:spcPct val="0"/>
              </a:spcAft>
              <a:buFontTx/>
              <a:buNone/>
            </a:pPr>
            <a:r>
              <a:rPr lang="en-US" sz="2000">
                <a:solidFill>
                  <a:prstClr val="black"/>
                </a:solidFill>
                <a:latin typeface="Arial Rounded MT Bold" panose="020F0704030504030204" pitchFamily="34" charset="0"/>
                <a:cs typeface="Arial" panose="020B0604020202020204" pitchFamily="34" charset="0"/>
              </a:rPr>
              <a:t>A very old </a:t>
            </a:r>
          </a:p>
          <a:p>
            <a:pPr algn="ctr" fontAlgn="base">
              <a:spcBef>
                <a:spcPct val="0"/>
              </a:spcBef>
              <a:spcAft>
                <a:spcPct val="0"/>
              </a:spcAft>
              <a:buFontTx/>
              <a:buNone/>
            </a:pPr>
            <a:r>
              <a:rPr lang="en-US" sz="2000">
                <a:solidFill>
                  <a:prstClr val="black"/>
                </a:solidFill>
                <a:latin typeface="Arial Rounded MT Bold" panose="020F0704030504030204" pitchFamily="34" charset="0"/>
                <a:cs typeface="Arial" panose="020B0604020202020204" pitchFamily="34" charset="0"/>
              </a:rPr>
              <a:t>egg will actually float in the water and should not be </a:t>
            </a:r>
          </a:p>
          <a:p>
            <a:pPr algn="ctr" fontAlgn="base">
              <a:spcBef>
                <a:spcPct val="0"/>
              </a:spcBef>
              <a:spcAft>
                <a:spcPct val="0"/>
              </a:spcAft>
              <a:buFontTx/>
              <a:buNone/>
            </a:pPr>
            <a:r>
              <a:rPr lang="en-US" sz="2000">
                <a:solidFill>
                  <a:prstClr val="black"/>
                </a:solidFill>
                <a:latin typeface="Arial Rounded MT Bold" panose="020F0704030504030204" pitchFamily="34" charset="0"/>
                <a:cs typeface="Arial" panose="020B0604020202020204" pitchFamily="34" charset="0"/>
              </a:rPr>
              <a:t>eaten.</a:t>
            </a:r>
          </a:p>
          <a:p>
            <a:pPr fontAlgn="base">
              <a:spcBef>
                <a:spcPct val="0"/>
              </a:spcBef>
              <a:spcAft>
                <a:spcPct val="0"/>
              </a:spcAft>
              <a:buFontTx/>
              <a:buNone/>
            </a:pPr>
            <a:endParaRPr lang="en-US" sz="1800">
              <a:solidFill>
                <a:prstClr val="black"/>
              </a:solidFill>
              <a:latin typeface="Arial" panose="020B0604020202020204" pitchFamily="34" charset="0"/>
              <a:cs typeface="Arial" panose="020B0604020202020204" pitchFamily="34" charset="0"/>
            </a:endParaRPr>
          </a:p>
        </p:txBody>
      </p:sp>
      <mc:AlternateContent xmlns:mc="http://schemas.openxmlformats.org/markup-compatibility/2006" xmlns:p14="http://schemas.microsoft.com/office/powerpoint/2010/main">
        <mc:Choice Requires="p14">
          <p:contentPart p14:bwMode="auto" r:id="rId7">
            <p14:nvContentPartPr>
              <p14:cNvPr id="7" name="Ink 6"/>
              <p14:cNvContentPartPr/>
              <p14:nvPr/>
            </p14:nvContentPartPr>
            <p14:xfrm>
              <a:off x="3917280" y="2116440"/>
              <a:ext cx="3983040" cy="1411200"/>
            </p14:xfrm>
          </p:contentPart>
        </mc:Choice>
        <mc:Fallback xmlns="">
          <p:pic>
            <p:nvPicPr>
              <p:cNvPr id="7" name="Ink 6"/>
              <p:cNvPicPr/>
              <p:nvPr/>
            </p:nvPicPr>
            <p:blipFill>
              <a:blip r:embed="rId8"/>
              <a:stretch>
                <a:fillRect/>
              </a:stretch>
            </p:blipFill>
            <p:spPr>
              <a:xfrm>
                <a:off x="3901440" y="2053080"/>
                <a:ext cx="4014720" cy="15379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Ink 7"/>
              <p14:cNvContentPartPr/>
              <p14:nvPr/>
            </p14:nvContentPartPr>
            <p14:xfrm>
              <a:off x="3613440" y="2089440"/>
              <a:ext cx="4010040" cy="1866600"/>
            </p14:xfrm>
          </p:contentPart>
        </mc:Choice>
        <mc:Fallback xmlns="">
          <p:pic>
            <p:nvPicPr>
              <p:cNvPr id="8" name="Ink 7"/>
              <p:cNvPicPr/>
              <p:nvPr/>
            </p:nvPicPr>
            <p:blipFill>
              <a:blip r:embed="rId10"/>
              <a:stretch>
                <a:fillRect/>
              </a:stretch>
            </p:blipFill>
            <p:spPr>
              <a:xfrm>
                <a:off x="3597600" y="2026080"/>
                <a:ext cx="4041720" cy="19933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Ink 8"/>
              <p14:cNvContentPartPr/>
              <p14:nvPr/>
            </p14:nvContentPartPr>
            <p14:xfrm>
              <a:off x="4095840" y="2384280"/>
              <a:ext cx="1143360" cy="875520"/>
            </p14:xfrm>
          </p:contentPart>
        </mc:Choice>
        <mc:Fallback xmlns="">
          <p:pic>
            <p:nvPicPr>
              <p:cNvPr id="9" name="Ink 8"/>
              <p:cNvPicPr/>
              <p:nvPr/>
            </p:nvPicPr>
            <p:blipFill>
              <a:blip r:embed="rId12"/>
              <a:stretch>
                <a:fillRect/>
              </a:stretch>
            </p:blipFill>
            <p:spPr>
              <a:xfrm>
                <a:off x="4080000" y="2320920"/>
                <a:ext cx="1175040" cy="10022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Ink 9"/>
              <p14:cNvContentPartPr/>
              <p14:nvPr/>
            </p14:nvContentPartPr>
            <p14:xfrm>
              <a:off x="7435560" y="2250360"/>
              <a:ext cx="205560" cy="62640"/>
            </p14:xfrm>
          </p:contentPart>
        </mc:Choice>
        <mc:Fallback xmlns="">
          <p:pic>
            <p:nvPicPr>
              <p:cNvPr id="10" name="Ink 9"/>
              <p:cNvPicPr/>
              <p:nvPr/>
            </p:nvPicPr>
            <p:blipFill>
              <a:blip r:embed="rId14"/>
              <a:stretch>
                <a:fillRect/>
              </a:stretch>
            </p:blipFill>
            <p:spPr>
              <a:xfrm>
                <a:off x="7419720" y="2187000"/>
                <a:ext cx="23724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 name="Ink 10"/>
              <p14:cNvContentPartPr/>
              <p14:nvPr/>
            </p14:nvContentPartPr>
            <p14:xfrm>
              <a:off x="7131720" y="2044800"/>
              <a:ext cx="2170440" cy="2107800"/>
            </p14:xfrm>
          </p:contentPart>
        </mc:Choice>
        <mc:Fallback xmlns="">
          <p:pic>
            <p:nvPicPr>
              <p:cNvPr id="11" name="Ink 10"/>
              <p:cNvPicPr/>
              <p:nvPr/>
            </p:nvPicPr>
            <p:blipFill>
              <a:blip r:embed="rId16"/>
              <a:stretch>
                <a:fillRect/>
              </a:stretch>
            </p:blipFill>
            <p:spPr>
              <a:xfrm>
                <a:off x="7115880" y="1981440"/>
                <a:ext cx="2202120" cy="22345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2" name="Ink 11"/>
              <p14:cNvContentPartPr/>
              <p14:nvPr/>
            </p14:nvContentPartPr>
            <p14:xfrm>
              <a:off x="9587640" y="3036240"/>
              <a:ext cx="1125360" cy="634320"/>
            </p14:xfrm>
          </p:contentPart>
        </mc:Choice>
        <mc:Fallback xmlns="">
          <p:pic>
            <p:nvPicPr>
              <p:cNvPr id="12" name="Ink 11"/>
              <p:cNvPicPr/>
              <p:nvPr/>
            </p:nvPicPr>
            <p:blipFill>
              <a:blip r:embed="rId18"/>
              <a:stretch>
                <a:fillRect/>
              </a:stretch>
            </p:blipFill>
            <p:spPr>
              <a:xfrm>
                <a:off x="9571800" y="2972880"/>
                <a:ext cx="1157040" cy="7610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3" name="Ink 12"/>
              <p14:cNvContentPartPr/>
              <p14:nvPr/>
            </p14:nvContentPartPr>
            <p14:xfrm>
              <a:off x="6917520" y="3036240"/>
              <a:ext cx="1634400" cy="205560"/>
            </p14:xfrm>
          </p:contentPart>
        </mc:Choice>
        <mc:Fallback xmlns="">
          <p:pic>
            <p:nvPicPr>
              <p:cNvPr id="13" name="Ink 12"/>
              <p:cNvPicPr/>
              <p:nvPr/>
            </p:nvPicPr>
            <p:blipFill>
              <a:blip r:embed="rId20"/>
              <a:stretch>
                <a:fillRect/>
              </a:stretch>
            </p:blipFill>
            <p:spPr>
              <a:xfrm>
                <a:off x="6901680" y="2972880"/>
                <a:ext cx="1666080" cy="3322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4" name="Ink 13"/>
              <p14:cNvContentPartPr/>
              <p14:nvPr/>
            </p14:nvContentPartPr>
            <p14:xfrm>
              <a:off x="2131320" y="5107680"/>
              <a:ext cx="2714760" cy="536400"/>
            </p14:xfrm>
          </p:contentPart>
        </mc:Choice>
        <mc:Fallback xmlns="">
          <p:pic>
            <p:nvPicPr>
              <p:cNvPr id="14" name="Ink 13"/>
              <p:cNvPicPr/>
              <p:nvPr/>
            </p:nvPicPr>
            <p:blipFill>
              <a:blip r:embed="rId22"/>
              <a:stretch>
                <a:fillRect/>
              </a:stretch>
            </p:blipFill>
            <p:spPr>
              <a:xfrm>
                <a:off x="2115480" y="5044320"/>
                <a:ext cx="2746440" cy="6631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5" name="Ink 14"/>
              <p14:cNvContentPartPr/>
              <p14:nvPr/>
            </p14:nvContentPartPr>
            <p14:xfrm>
              <a:off x="1470360" y="4277160"/>
              <a:ext cx="366480" cy="45000"/>
            </p14:xfrm>
          </p:contentPart>
        </mc:Choice>
        <mc:Fallback xmlns="">
          <p:pic>
            <p:nvPicPr>
              <p:cNvPr id="15" name="Ink 14"/>
              <p:cNvPicPr/>
              <p:nvPr/>
            </p:nvPicPr>
            <p:blipFill>
              <a:blip r:embed="rId24"/>
              <a:stretch>
                <a:fillRect/>
              </a:stretch>
            </p:blipFill>
            <p:spPr>
              <a:xfrm>
                <a:off x="1454536" y="4213800"/>
                <a:ext cx="398129"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6" name="Ink 15"/>
              <p14:cNvContentPartPr/>
              <p14:nvPr/>
            </p14:nvContentPartPr>
            <p14:xfrm>
              <a:off x="1506000" y="6366960"/>
              <a:ext cx="1179360" cy="491400"/>
            </p14:xfrm>
          </p:contentPart>
        </mc:Choice>
        <mc:Fallback xmlns="">
          <p:pic>
            <p:nvPicPr>
              <p:cNvPr id="16" name="Ink 15"/>
              <p:cNvPicPr/>
              <p:nvPr/>
            </p:nvPicPr>
            <p:blipFill>
              <a:blip r:embed="rId26"/>
              <a:stretch>
                <a:fillRect/>
              </a:stretch>
            </p:blipFill>
            <p:spPr>
              <a:xfrm>
                <a:off x="1490165" y="6303600"/>
                <a:ext cx="1211030" cy="618120"/>
              </a:xfrm>
              <a:prstGeom prst="rect">
                <a:avLst/>
              </a:prstGeom>
            </p:spPr>
          </p:pic>
        </mc:Fallback>
      </mc:AlternateContent>
    </p:spTree>
    <p:extLst>
      <p:ext uri="{BB962C8B-B14F-4D97-AF65-F5344CB8AC3E}">
        <p14:creationId xmlns:p14="http://schemas.microsoft.com/office/powerpoint/2010/main" val="32698098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6807"/>
                                        </p:tgtEl>
                                        <p:attrNameLst>
                                          <p:attrName>style.visibility</p:attrName>
                                        </p:attrNameLst>
                                      </p:cBhvr>
                                      <p:to>
                                        <p:strVal val="visible"/>
                                      </p:to>
                                    </p:set>
                                    <p:anim calcmode="lin" valueType="num">
                                      <p:cBhvr additive="base">
                                        <p:cTn id="11" dur="500" fill="hold"/>
                                        <p:tgtEl>
                                          <p:spTgt spid="76807"/>
                                        </p:tgtEl>
                                        <p:attrNameLst>
                                          <p:attrName>ppt_x</p:attrName>
                                        </p:attrNameLst>
                                      </p:cBhvr>
                                      <p:tavLst>
                                        <p:tav tm="0">
                                          <p:val>
                                            <p:strVal val="#ppt_x"/>
                                          </p:val>
                                        </p:tav>
                                        <p:tav tm="100000">
                                          <p:val>
                                            <p:strVal val="#ppt_x"/>
                                          </p:val>
                                        </p:tav>
                                      </p:tavLst>
                                    </p:anim>
                                    <p:anim calcmode="lin" valueType="num">
                                      <p:cBhvr additive="base">
                                        <p:cTn id="12" dur="500" fill="hold"/>
                                        <p:tgtEl>
                                          <p:spTgt spid="7680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84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228600"/>
            <a:ext cx="4267200" cy="6446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84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381000"/>
            <a:ext cx="4267200" cy="6313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909811" y="810514"/>
            <a:ext cx="1952778" cy="707886"/>
          </a:xfrm>
          <a:prstGeom prst="rect">
            <a:avLst/>
          </a:prstGeom>
          <a:noFill/>
        </p:spPr>
        <p:txBody>
          <a:bodyPr wrap="none">
            <a:spAutoFit/>
          </a:bodyPr>
          <a:lstStyle/>
          <a:p>
            <a:pPr algn="ctr" fontAlgn="base">
              <a:spcBef>
                <a:spcPct val="0"/>
              </a:spcBef>
              <a:spcAft>
                <a:spcPct val="0"/>
              </a:spcAft>
              <a:defRPr/>
            </a:pPr>
            <a:r>
              <a:rPr lang="en-US" sz="4000" b="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effectLst>
                <a:latin typeface="Arial" panose="020B0604020202020204" pitchFamily="34" charset="0"/>
              </a:rPr>
              <a:t>FRESH</a:t>
            </a:r>
          </a:p>
        </p:txBody>
      </p:sp>
      <p:sp>
        <p:nvSpPr>
          <p:cNvPr id="3" name="Rectangle 2"/>
          <p:cNvSpPr/>
          <p:nvPr/>
        </p:nvSpPr>
        <p:spPr>
          <a:xfrm>
            <a:off x="7403097" y="828342"/>
            <a:ext cx="1979578" cy="707886"/>
          </a:xfrm>
          <a:prstGeom prst="rect">
            <a:avLst/>
          </a:prstGeom>
          <a:noFill/>
        </p:spPr>
        <p:txBody>
          <a:bodyPr>
            <a:spAutoFit/>
          </a:bodyPr>
          <a:lstStyle/>
          <a:p>
            <a:pPr algn="ctr" fontAlgn="base">
              <a:spcBef>
                <a:spcPct val="0"/>
              </a:spcBef>
              <a:spcAft>
                <a:spcPct val="0"/>
              </a:spcAft>
              <a:defRPr/>
            </a:pPr>
            <a:r>
              <a:rPr lang="en-US" sz="4000" b="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effectLst>
                <a:latin typeface="Arial" panose="020B0604020202020204" pitchFamily="34" charset="0"/>
              </a:rPr>
              <a:t>STALE</a:t>
            </a:r>
          </a:p>
        </p:txBody>
      </p:sp>
      <p:sp>
        <p:nvSpPr>
          <p:cNvPr id="188422" name="TextBox 3"/>
          <p:cNvSpPr txBox="1">
            <a:spLocks noChangeArrowheads="1"/>
          </p:cNvSpPr>
          <p:nvPr/>
        </p:nvSpPr>
        <p:spPr bwMode="auto">
          <a:xfrm>
            <a:off x="2133600" y="1676400"/>
            <a:ext cx="342900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spcAft>
                <a:spcPct val="0"/>
              </a:spcAft>
              <a:buFontTx/>
              <a:buNone/>
            </a:pPr>
            <a:r>
              <a:rPr lang="en-US" sz="1800">
                <a:solidFill>
                  <a:prstClr val="black"/>
                </a:solidFill>
                <a:latin typeface="Arial" panose="020B0604020202020204" pitchFamily="34" charset="0"/>
                <a:cs typeface="Arial" panose="020B0604020202020204" pitchFamily="34" charset="0"/>
              </a:rPr>
              <a:t>Dull shell</a:t>
            </a:r>
          </a:p>
          <a:p>
            <a:pPr algn="ctr" fontAlgn="base">
              <a:spcBef>
                <a:spcPct val="0"/>
              </a:spcBef>
              <a:spcAft>
                <a:spcPct val="0"/>
              </a:spcAft>
              <a:buFontTx/>
              <a:buNone/>
            </a:pPr>
            <a:endParaRPr lang="en-US" sz="1800">
              <a:solidFill>
                <a:prstClr val="black"/>
              </a:solidFill>
              <a:latin typeface="Arial" panose="020B0604020202020204" pitchFamily="34" charset="0"/>
              <a:cs typeface="Arial" panose="020B0604020202020204" pitchFamily="34" charset="0"/>
            </a:endParaRPr>
          </a:p>
          <a:p>
            <a:pPr algn="ctr" fontAlgn="base">
              <a:spcBef>
                <a:spcPct val="0"/>
              </a:spcBef>
              <a:spcAft>
                <a:spcPct val="0"/>
              </a:spcAft>
              <a:buFontTx/>
              <a:buNone/>
            </a:pPr>
            <a:r>
              <a:rPr lang="en-US" sz="1800">
                <a:solidFill>
                  <a:prstClr val="black"/>
                </a:solidFill>
                <a:latin typeface="Arial" panose="020B0604020202020204" pitchFamily="34" charset="0"/>
                <a:cs typeface="Arial" panose="020B0604020202020204" pitchFamily="34" charset="0"/>
              </a:rPr>
              <a:t>Smaller Air Cell</a:t>
            </a:r>
          </a:p>
          <a:p>
            <a:pPr algn="ctr" fontAlgn="base">
              <a:spcBef>
                <a:spcPct val="0"/>
              </a:spcBef>
              <a:spcAft>
                <a:spcPct val="0"/>
              </a:spcAft>
              <a:buFontTx/>
              <a:buNone/>
            </a:pPr>
            <a:endParaRPr lang="en-US" sz="1800">
              <a:solidFill>
                <a:prstClr val="black"/>
              </a:solidFill>
              <a:latin typeface="Arial" panose="020B0604020202020204" pitchFamily="34" charset="0"/>
              <a:cs typeface="Arial" panose="020B0604020202020204" pitchFamily="34" charset="0"/>
            </a:endParaRPr>
          </a:p>
          <a:p>
            <a:pPr algn="ctr" fontAlgn="base">
              <a:spcBef>
                <a:spcPct val="0"/>
              </a:spcBef>
              <a:spcAft>
                <a:spcPct val="0"/>
              </a:spcAft>
              <a:buFontTx/>
              <a:buNone/>
            </a:pPr>
            <a:r>
              <a:rPr lang="en-US" sz="1800">
                <a:solidFill>
                  <a:prstClr val="black"/>
                </a:solidFill>
                <a:latin typeface="Arial" panose="020B0604020202020204" pitchFamily="34" charset="0"/>
                <a:cs typeface="Arial" panose="020B0604020202020204" pitchFamily="34" charset="0"/>
              </a:rPr>
              <a:t>Sinks in water</a:t>
            </a:r>
          </a:p>
          <a:p>
            <a:pPr algn="ctr" fontAlgn="base">
              <a:spcBef>
                <a:spcPct val="0"/>
              </a:spcBef>
              <a:spcAft>
                <a:spcPct val="0"/>
              </a:spcAft>
              <a:buFontTx/>
              <a:buNone/>
            </a:pPr>
            <a:endParaRPr lang="en-US" sz="1800">
              <a:solidFill>
                <a:prstClr val="black"/>
              </a:solidFill>
              <a:latin typeface="Arial" panose="020B0604020202020204" pitchFamily="34" charset="0"/>
              <a:cs typeface="Arial" panose="020B0604020202020204" pitchFamily="34" charset="0"/>
            </a:endParaRPr>
          </a:p>
          <a:p>
            <a:pPr algn="ctr" fontAlgn="base">
              <a:spcBef>
                <a:spcPct val="0"/>
              </a:spcBef>
              <a:spcAft>
                <a:spcPct val="0"/>
              </a:spcAft>
              <a:buFontTx/>
              <a:buNone/>
            </a:pPr>
            <a:r>
              <a:rPr lang="en-US" sz="1800">
                <a:solidFill>
                  <a:prstClr val="black"/>
                </a:solidFill>
                <a:latin typeface="Arial" panose="020B0604020202020204" pitchFamily="34" charset="0"/>
                <a:cs typeface="Arial" panose="020B0604020202020204" pitchFamily="34" charset="0"/>
              </a:rPr>
              <a:t> Difficult to peel a hard cooked fresh egg</a:t>
            </a:r>
          </a:p>
          <a:p>
            <a:pPr algn="ctr" fontAlgn="base">
              <a:spcBef>
                <a:spcPct val="0"/>
              </a:spcBef>
              <a:spcAft>
                <a:spcPct val="0"/>
              </a:spcAft>
              <a:buFontTx/>
              <a:buNone/>
            </a:pPr>
            <a:endParaRPr lang="en-US" sz="1800">
              <a:solidFill>
                <a:prstClr val="black"/>
              </a:solidFill>
              <a:latin typeface="Arial" panose="020B0604020202020204" pitchFamily="34" charset="0"/>
              <a:cs typeface="Arial" panose="020B0604020202020204" pitchFamily="34" charset="0"/>
            </a:endParaRPr>
          </a:p>
          <a:p>
            <a:pPr algn="ctr" fontAlgn="base">
              <a:spcBef>
                <a:spcPct val="0"/>
              </a:spcBef>
              <a:spcAft>
                <a:spcPct val="0"/>
              </a:spcAft>
              <a:buFontTx/>
              <a:buNone/>
            </a:pPr>
            <a:r>
              <a:rPr lang="en-US" sz="1800">
                <a:solidFill>
                  <a:prstClr val="black"/>
                </a:solidFill>
                <a:latin typeface="Arial" panose="020B0604020202020204" pitchFamily="34" charset="0"/>
                <a:cs typeface="Arial" panose="020B0604020202020204" pitchFamily="34" charset="0"/>
              </a:rPr>
              <a:t>When held to light, interior appears clear</a:t>
            </a:r>
          </a:p>
          <a:p>
            <a:pPr algn="ctr" fontAlgn="base">
              <a:spcBef>
                <a:spcPct val="0"/>
              </a:spcBef>
              <a:spcAft>
                <a:spcPct val="0"/>
              </a:spcAft>
              <a:buFontTx/>
              <a:buNone/>
            </a:pPr>
            <a:endParaRPr lang="en-US" sz="1800">
              <a:solidFill>
                <a:prstClr val="black"/>
              </a:solidFill>
              <a:latin typeface="Arial" panose="020B0604020202020204" pitchFamily="34" charset="0"/>
              <a:cs typeface="Arial" panose="020B0604020202020204" pitchFamily="34" charset="0"/>
            </a:endParaRPr>
          </a:p>
          <a:p>
            <a:pPr algn="ctr" fontAlgn="base">
              <a:spcBef>
                <a:spcPct val="0"/>
              </a:spcBef>
              <a:spcAft>
                <a:spcPct val="0"/>
              </a:spcAft>
              <a:buFontTx/>
              <a:buNone/>
            </a:pPr>
            <a:r>
              <a:rPr lang="en-US" sz="1800">
                <a:solidFill>
                  <a:prstClr val="black"/>
                </a:solidFill>
                <a:latin typeface="Arial" panose="020B0604020202020204" pitchFamily="34" charset="0"/>
                <a:cs typeface="Arial" panose="020B0604020202020204" pitchFamily="34" charset="0"/>
              </a:rPr>
              <a:t>Albumin is thicker</a:t>
            </a:r>
          </a:p>
          <a:p>
            <a:pPr algn="ctr" fontAlgn="base">
              <a:spcBef>
                <a:spcPct val="0"/>
              </a:spcBef>
              <a:spcAft>
                <a:spcPct val="0"/>
              </a:spcAft>
              <a:buFontTx/>
              <a:buNone/>
            </a:pPr>
            <a:endParaRPr lang="en-US" sz="1800">
              <a:solidFill>
                <a:prstClr val="black"/>
              </a:solidFill>
              <a:latin typeface="Arial" panose="020B0604020202020204" pitchFamily="34" charset="0"/>
              <a:cs typeface="Arial" panose="020B0604020202020204" pitchFamily="34" charset="0"/>
            </a:endParaRPr>
          </a:p>
        </p:txBody>
      </p:sp>
      <p:sp>
        <p:nvSpPr>
          <p:cNvPr id="188423" name="TextBox 4"/>
          <p:cNvSpPr txBox="1">
            <a:spLocks noChangeArrowheads="1"/>
          </p:cNvSpPr>
          <p:nvPr/>
        </p:nvSpPr>
        <p:spPr bwMode="auto">
          <a:xfrm>
            <a:off x="6629400" y="1522413"/>
            <a:ext cx="3505200"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spcAft>
                <a:spcPct val="0"/>
              </a:spcAft>
              <a:buFontTx/>
              <a:buNone/>
            </a:pPr>
            <a:r>
              <a:rPr lang="en-US" sz="1800">
                <a:solidFill>
                  <a:prstClr val="black"/>
                </a:solidFill>
                <a:latin typeface="Arial" panose="020B0604020202020204" pitchFamily="34" charset="0"/>
                <a:cs typeface="Arial" panose="020B0604020202020204" pitchFamily="34" charset="0"/>
              </a:rPr>
              <a:t>Shiny Shell</a:t>
            </a:r>
          </a:p>
          <a:p>
            <a:pPr algn="ctr" fontAlgn="base">
              <a:spcBef>
                <a:spcPct val="0"/>
              </a:spcBef>
              <a:spcAft>
                <a:spcPct val="0"/>
              </a:spcAft>
              <a:buFontTx/>
              <a:buNone/>
            </a:pPr>
            <a:endParaRPr lang="en-US" sz="1800">
              <a:solidFill>
                <a:prstClr val="black"/>
              </a:solidFill>
              <a:latin typeface="Arial" panose="020B0604020202020204" pitchFamily="34" charset="0"/>
              <a:cs typeface="Arial" panose="020B0604020202020204" pitchFamily="34" charset="0"/>
            </a:endParaRPr>
          </a:p>
          <a:p>
            <a:pPr algn="ctr" fontAlgn="base">
              <a:spcBef>
                <a:spcPct val="0"/>
              </a:spcBef>
              <a:spcAft>
                <a:spcPct val="0"/>
              </a:spcAft>
              <a:buFontTx/>
              <a:buNone/>
            </a:pPr>
            <a:r>
              <a:rPr lang="en-US" sz="1800">
                <a:solidFill>
                  <a:prstClr val="black"/>
                </a:solidFill>
                <a:latin typeface="Arial" panose="020B0604020202020204" pitchFamily="34" charset="0"/>
                <a:cs typeface="Arial" panose="020B0604020202020204" pitchFamily="34" charset="0"/>
              </a:rPr>
              <a:t>Larger Air Cell</a:t>
            </a:r>
          </a:p>
          <a:p>
            <a:pPr algn="ctr" fontAlgn="base">
              <a:spcBef>
                <a:spcPct val="0"/>
              </a:spcBef>
              <a:spcAft>
                <a:spcPct val="0"/>
              </a:spcAft>
              <a:buFontTx/>
              <a:buNone/>
            </a:pPr>
            <a:endParaRPr lang="en-US" sz="1800">
              <a:solidFill>
                <a:prstClr val="black"/>
              </a:solidFill>
              <a:latin typeface="Arial" panose="020B0604020202020204" pitchFamily="34" charset="0"/>
              <a:cs typeface="Arial" panose="020B0604020202020204" pitchFamily="34" charset="0"/>
            </a:endParaRPr>
          </a:p>
          <a:p>
            <a:pPr algn="ctr" fontAlgn="base">
              <a:spcBef>
                <a:spcPct val="0"/>
              </a:spcBef>
              <a:spcAft>
                <a:spcPct val="0"/>
              </a:spcAft>
              <a:buFontTx/>
              <a:buNone/>
            </a:pPr>
            <a:r>
              <a:rPr lang="en-US" sz="1800">
                <a:solidFill>
                  <a:prstClr val="black"/>
                </a:solidFill>
                <a:latin typeface="Arial" panose="020B0604020202020204" pitchFamily="34" charset="0"/>
                <a:cs typeface="Arial" panose="020B0604020202020204" pitchFamily="34" charset="0"/>
              </a:rPr>
              <a:t>Floats in water (throw away)</a:t>
            </a:r>
          </a:p>
          <a:p>
            <a:pPr algn="ctr" fontAlgn="base">
              <a:spcBef>
                <a:spcPct val="0"/>
              </a:spcBef>
              <a:spcAft>
                <a:spcPct val="0"/>
              </a:spcAft>
              <a:buFontTx/>
              <a:buNone/>
            </a:pPr>
            <a:endParaRPr lang="en-US" sz="1800">
              <a:solidFill>
                <a:prstClr val="black"/>
              </a:solidFill>
              <a:latin typeface="Arial" panose="020B0604020202020204" pitchFamily="34" charset="0"/>
              <a:cs typeface="Arial" panose="020B0604020202020204" pitchFamily="34" charset="0"/>
            </a:endParaRPr>
          </a:p>
          <a:p>
            <a:pPr algn="ctr" fontAlgn="base">
              <a:spcBef>
                <a:spcPct val="0"/>
              </a:spcBef>
              <a:spcAft>
                <a:spcPct val="0"/>
              </a:spcAft>
              <a:buFontTx/>
              <a:buNone/>
            </a:pPr>
            <a:r>
              <a:rPr lang="en-US" sz="1800">
                <a:solidFill>
                  <a:prstClr val="black"/>
                </a:solidFill>
                <a:latin typeface="Arial" panose="020B0604020202020204" pitchFamily="34" charset="0"/>
                <a:cs typeface="Arial" panose="020B0604020202020204" pitchFamily="34" charset="0"/>
              </a:rPr>
              <a:t>Easy to peel a hard cooked stale egg</a:t>
            </a:r>
          </a:p>
          <a:p>
            <a:pPr algn="ctr" fontAlgn="base">
              <a:spcBef>
                <a:spcPct val="0"/>
              </a:spcBef>
              <a:spcAft>
                <a:spcPct val="0"/>
              </a:spcAft>
              <a:buFontTx/>
              <a:buNone/>
            </a:pPr>
            <a:endParaRPr lang="en-US" sz="1800">
              <a:solidFill>
                <a:prstClr val="black"/>
              </a:solidFill>
              <a:latin typeface="Arial" panose="020B0604020202020204" pitchFamily="34" charset="0"/>
              <a:cs typeface="Arial" panose="020B0604020202020204" pitchFamily="34" charset="0"/>
            </a:endParaRPr>
          </a:p>
          <a:p>
            <a:pPr algn="ctr" fontAlgn="base">
              <a:spcBef>
                <a:spcPct val="0"/>
              </a:spcBef>
              <a:spcAft>
                <a:spcPct val="0"/>
              </a:spcAft>
              <a:buFontTx/>
              <a:buNone/>
            </a:pPr>
            <a:r>
              <a:rPr lang="en-US" sz="1800">
                <a:solidFill>
                  <a:prstClr val="black"/>
                </a:solidFill>
                <a:latin typeface="Arial" panose="020B0604020202020204" pitchFamily="34" charset="0"/>
                <a:cs typeface="Arial" panose="020B0604020202020204" pitchFamily="34" charset="0"/>
              </a:rPr>
              <a:t>When held to light, interior appears cloudy</a:t>
            </a:r>
          </a:p>
          <a:p>
            <a:pPr algn="ctr" fontAlgn="base">
              <a:spcBef>
                <a:spcPct val="0"/>
              </a:spcBef>
              <a:spcAft>
                <a:spcPct val="0"/>
              </a:spcAft>
              <a:buFontTx/>
              <a:buNone/>
            </a:pPr>
            <a:endParaRPr lang="en-US" sz="1800">
              <a:solidFill>
                <a:prstClr val="black"/>
              </a:solidFill>
              <a:latin typeface="Arial" panose="020B0604020202020204" pitchFamily="34" charset="0"/>
              <a:cs typeface="Arial" panose="020B0604020202020204" pitchFamily="34" charset="0"/>
            </a:endParaRPr>
          </a:p>
          <a:p>
            <a:pPr algn="ctr" fontAlgn="base">
              <a:spcBef>
                <a:spcPct val="0"/>
              </a:spcBef>
              <a:spcAft>
                <a:spcPct val="0"/>
              </a:spcAft>
              <a:buFontTx/>
              <a:buNone/>
            </a:pPr>
            <a:r>
              <a:rPr lang="en-US" sz="1800">
                <a:solidFill>
                  <a:prstClr val="black"/>
                </a:solidFill>
                <a:latin typeface="Arial" panose="020B0604020202020204" pitchFamily="34" charset="0"/>
                <a:cs typeface="Arial" panose="020B0604020202020204" pitchFamily="34" charset="0"/>
              </a:rPr>
              <a:t>Albumin gets thinner</a:t>
            </a:r>
          </a:p>
          <a:p>
            <a:pPr algn="ctr" fontAlgn="base">
              <a:spcBef>
                <a:spcPct val="0"/>
              </a:spcBef>
              <a:spcAft>
                <a:spcPct val="0"/>
              </a:spcAft>
              <a:buFontTx/>
              <a:buNone/>
            </a:pPr>
            <a:endParaRPr lang="en-US" sz="1800">
              <a:solidFill>
                <a:prstClr val="black"/>
              </a:solidFill>
              <a:latin typeface="Arial" panose="020B0604020202020204" pitchFamily="34" charset="0"/>
              <a:cs typeface="Arial" panose="020B0604020202020204" pitchFamily="34" charset="0"/>
            </a:endParaRPr>
          </a:p>
          <a:p>
            <a:pPr algn="ctr" fontAlgn="base">
              <a:spcBef>
                <a:spcPct val="0"/>
              </a:spcBef>
              <a:spcAft>
                <a:spcPct val="0"/>
              </a:spcAft>
              <a:buFontTx/>
              <a:buNone/>
            </a:pPr>
            <a:r>
              <a:rPr lang="en-US" sz="1800">
                <a:solidFill>
                  <a:prstClr val="black"/>
                </a:solidFill>
                <a:latin typeface="Arial" panose="020B0604020202020204" pitchFamily="34" charset="0"/>
                <a:cs typeface="Arial" panose="020B0604020202020204" pitchFamily="34" charset="0"/>
              </a:rPr>
              <a:t>Less nutritional value</a:t>
            </a:r>
          </a:p>
        </p:txBody>
      </p:sp>
      <p:sp>
        <p:nvSpPr>
          <p:cNvPr id="4" name="Oval 3"/>
          <p:cNvSpPr/>
          <p:nvPr/>
        </p:nvSpPr>
        <p:spPr>
          <a:xfrm>
            <a:off x="1905000" y="1182688"/>
            <a:ext cx="8610600" cy="54927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2800" dirty="0">
                <a:solidFill>
                  <a:prstClr val="white"/>
                </a:solidFill>
              </a:rPr>
              <a:t>Shell appearance?</a:t>
            </a:r>
          </a:p>
          <a:p>
            <a:pPr algn="ctr" fontAlgn="base">
              <a:spcBef>
                <a:spcPct val="0"/>
              </a:spcBef>
              <a:spcAft>
                <a:spcPct val="0"/>
              </a:spcAft>
              <a:defRPr/>
            </a:pPr>
            <a:endParaRPr lang="en-US" sz="2800" dirty="0">
              <a:solidFill>
                <a:prstClr val="white"/>
              </a:solidFill>
            </a:endParaRPr>
          </a:p>
          <a:p>
            <a:pPr algn="ctr" fontAlgn="base">
              <a:spcBef>
                <a:spcPct val="0"/>
              </a:spcBef>
              <a:spcAft>
                <a:spcPct val="0"/>
              </a:spcAft>
              <a:defRPr/>
            </a:pPr>
            <a:r>
              <a:rPr lang="en-US" sz="2800" dirty="0">
                <a:solidFill>
                  <a:prstClr val="white"/>
                </a:solidFill>
              </a:rPr>
              <a:t>Air Cell?</a:t>
            </a:r>
          </a:p>
          <a:p>
            <a:pPr algn="ctr" fontAlgn="base">
              <a:spcBef>
                <a:spcPct val="0"/>
              </a:spcBef>
              <a:spcAft>
                <a:spcPct val="0"/>
              </a:spcAft>
              <a:defRPr/>
            </a:pPr>
            <a:endParaRPr lang="en-US" sz="2800" dirty="0">
              <a:solidFill>
                <a:prstClr val="white"/>
              </a:solidFill>
            </a:endParaRPr>
          </a:p>
          <a:p>
            <a:pPr algn="ctr" fontAlgn="base">
              <a:spcBef>
                <a:spcPct val="0"/>
              </a:spcBef>
              <a:spcAft>
                <a:spcPct val="0"/>
              </a:spcAft>
              <a:defRPr/>
            </a:pPr>
            <a:r>
              <a:rPr lang="en-US" sz="2800" dirty="0">
                <a:solidFill>
                  <a:prstClr val="white"/>
                </a:solidFill>
              </a:rPr>
              <a:t>Sink / Float?</a:t>
            </a:r>
          </a:p>
          <a:p>
            <a:pPr algn="ctr" fontAlgn="base">
              <a:spcBef>
                <a:spcPct val="0"/>
              </a:spcBef>
              <a:spcAft>
                <a:spcPct val="0"/>
              </a:spcAft>
              <a:defRPr/>
            </a:pPr>
            <a:endParaRPr lang="en-US" sz="2800" dirty="0">
              <a:solidFill>
                <a:prstClr val="white"/>
              </a:solidFill>
            </a:endParaRPr>
          </a:p>
          <a:p>
            <a:pPr algn="ctr" fontAlgn="base">
              <a:spcBef>
                <a:spcPct val="0"/>
              </a:spcBef>
              <a:spcAft>
                <a:spcPct val="0"/>
              </a:spcAft>
              <a:defRPr/>
            </a:pPr>
            <a:r>
              <a:rPr lang="en-US" sz="2800" dirty="0">
                <a:solidFill>
                  <a:prstClr val="white"/>
                </a:solidFill>
              </a:rPr>
              <a:t>Albumin?</a:t>
            </a:r>
          </a:p>
          <a:p>
            <a:pPr algn="ctr" fontAlgn="base">
              <a:spcBef>
                <a:spcPct val="0"/>
              </a:spcBef>
              <a:spcAft>
                <a:spcPct val="0"/>
              </a:spcAft>
              <a:defRPr/>
            </a:pPr>
            <a:endParaRPr lang="en-US" sz="2800" dirty="0">
              <a:solidFill>
                <a:prstClr val="white"/>
              </a:solidFill>
            </a:endParaRPr>
          </a:p>
          <a:p>
            <a:pPr algn="ctr" fontAlgn="base">
              <a:spcBef>
                <a:spcPct val="0"/>
              </a:spcBef>
              <a:spcAft>
                <a:spcPct val="0"/>
              </a:spcAft>
              <a:defRPr/>
            </a:pPr>
            <a:r>
              <a:rPr lang="en-US" sz="2800" dirty="0">
                <a:solidFill>
                  <a:prstClr val="white"/>
                </a:solidFill>
              </a:rPr>
              <a:t>Peeling?</a:t>
            </a:r>
          </a:p>
          <a:p>
            <a:pPr algn="ctr" fontAlgn="base">
              <a:spcBef>
                <a:spcPct val="0"/>
              </a:spcBef>
              <a:spcAft>
                <a:spcPct val="0"/>
              </a:spcAft>
              <a:defRPr/>
            </a:pPr>
            <a:endParaRPr lang="en-US" sz="2800" dirty="0">
              <a:solidFill>
                <a:prstClr val="white"/>
              </a:solidFill>
            </a:endParaRPr>
          </a:p>
          <a:p>
            <a:pPr algn="ctr" fontAlgn="base">
              <a:spcBef>
                <a:spcPct val="0"/>
              </a:spcBef>
              <a:spcAft>
                <a:spcPct val="0"/>
              </a:spcAft>
              <a:defRPr/>
            </a:pPr>
            <a:r>
              <a:rPr lang="en-US" sz="2800" dirty="0">
                <a:solidFill>
                  <a:prstClr val="white"/>
                </a:solidFill>
              </a:rPr>
              <a:t>Nutrition?</a:t>
            </a:r>
          </a:p>
        </p:txBody>
      </p:sp>
    </p:spTree>
    <p:extLst>
      <p:ext uri="{BB962C8B-B14F-4D97-AF65-F5344CB8AC3E}">
        <p14:creationId xmlns:p14="http://schemas.microsoft.com/office/powerpoint/2010/main" val="35273995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WordArt 2"/>
          <p:cNvSpPr>
            <a:spLocks noChangeArrowheads="1" noChangeShapeType="1" noTextEdit="1"/>
          </p:cNvSpPr>
          <p:nvPr/>
        </p:nvSpPr>
        <p:spPr bwMode="auto">
          <a:xfrm>
            <a:off x="463551" y="2286000"/>
            <a:ext cx="11262783" cy="2286000"/>
          </a:xfrm>
          <a:prstGeom prst="rect">
            <a:avLst/>
          </a:prstGeom>
        </p:spPr>
        <p:txBody>
          <a:bodyPr wrap="none" fromWordArt="1">
            <a:prstTxWarp prst="textPlain">
              <a:avLst>
                <a:gd name="adj" fmla="val 50000"/>
              </a:avLst>
            </a:prstTxWarp>
          </a:bodyPr>
          <a:lstStyle/>
          <a:p>
            <a:pPr algn="ctr"/>
            <a:r>
              <a:rPr lang="en-US" sz="3600" kern="10">
                <a:ln w="9525">
                  <a:solidFill>
                    <a:srgbClr val="000075"/>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outerShdw>
                </a:effectLst>
                <a:latin typeface="Impact"/>
              </a:rPr>
              <a:t>EGG COOKERY METHODS</a:t>
            </a:r>
          </a:p>
        </p:txBody>
      </p:sp>
    </p:spTree>
    <p:extLst>
      <p:ext uri="{BB962C8B-B14F-4D97-AF65-F5344CB8AC3E}">
        <p14:creationId xmlns:p14="http://schemas.microsoft.com/office/powerpoint/2010/main" val="339196776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1879600"/>
            <a:ext cx="6400800" cy="3098800"/>
          </a:xfrm>
          <a:prstGeom prst="rect">
            <a:avLst/>
          </a:prstGeom>
          <a:noFill/>
          <a:ln w="9525">
            <a:solidFill>
              <a:srgbClr val="000075"/>
            </a:solidFill>
            <a:miter lim="800000"/>
            <a:headEnd/>
            <a:tailEnd/>
          </a:ln>
          <a:extLst>
            <a:ext uri="{909E8E84-426E-40DD-AFC4-6F175D3DCCD1}">
              <a14:hiddenFill xmlns:a14="http://schemas.microsoft.com/office/drawing/2010/main">
                <a:solidFill>
                  <a:srgbClr val="FFFFFF"/>
                </a:solidFill>
              </a14:hiddenFill>
            </a:ext>
          </a:extLst>
        </p:spPr>
      </p:pic>
      <p:sp>
        <p:nvSpPr>
          <p:cNvPr id="14339" name="Text Box 3"/>
          <p:cNvSpPr txBox="1">
            <a:spLocks noChangeArrowheads="1"/>
          </p:cNvSpPr>
          <p:nvPr/>
        </p:nvSpPr>
        <p:spPr bwMode="auto">
          <a:xfrm>
            <a:off x="914400" y="762000"/>
            <a:ext cx="10261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pitchFamily="92" charset="0"/>
              </a:defRPr>
            </a:lvl1pPr>
            <a:lvl2pPr marL="742950" indent="-285750">
              <a:spcBef>
                <a:spcPct val="20000"/>
              </a:spcBef>
              <a:buChar char="–"/>
              <a:defRPr sz="2800">
                <a:solidFill>
                  <a:schemeClr val="tx1"/>
                </a:solidFill>
                <a:latin typeface="Times" pitchFamily="92" charset="0"/>
              </a:defRPr>
            </a:lvl2pPr>
            <a:lvl3pPr marL="1143000" indent="-228600">
              <a:spcBef>
                <a:spcPct val="20000"/>
              </a:spcBef>
              <a:buChar char="•"/>
              <a:defRPr sz="2400">
                <a:solidFill>
                  <a:schemeClr val="tx1"/>
                </a:solidFill>
                <a:latin typeface="Times" pitchFamily="92" charset="0"/>
              </a:defRPr>
            </a:lvl3pPr>
            <a:lvl4pPr marL="1600200" indent="-228600">
              <a:spcBef>
                <a:spcPct val="20000"/>
              </a:spcBef>
              <a:buChar char="–"/>
              <a:defRPr sz="2000">
                <a:solidFill>
                  <a:schemeClr val="tx1"/>
                </a:solidFill>
                <a:latin typeface="Times" pitchFamily="92" charset="0"/>
              </a:defRPr>
            </a:lvl4pPr>
            <a:lvl5pPr marL="2057400" indent="-228600">
              <a:spcBef>
                <a:spcPct val="20000"/>
              </a:spcBef>
              <a:buChar char="»"/>
              <a:defRPr sz="2000">
                <a:solidFill>
                  <a:schemeClr val="tx1"/>
                </a:solidFill>
                <a:latin typeface="Times" pitchFamily="92" charset="0"/>
              </a:defRPr>
            </a:lvl5pPr>
            <a:lvl6pPr marL="2514600" indent="-228600" eaLnBrk="0" fontAlgn="base" hangingPunct="0">
              <a:spcBef>
                <a:spcPct val="20000"/>
              </a:spcBef>
              <a:spcAft>
                <a:spcPct val="0"/>
              </a:spcAft>
              <a:buChar char="»"/>
              <a:defRPr sz="2000">
                <a:solidFill>
                  <a:schemeClr val="tx1"/>
                </a:solidFill>
                <a:latin typeface="Times" pitchFamily="92" charset="0"/>
              </a:defRPr>
            </a:lvl6pPr>
            <a:lvl7pPr marL="2971800" indent="-228600" eaLnBrk="0" fontAlgn="base" hangingPunct="0">
              <a:spcBef>
                <a:spcPct val="20000"/>
              </a:spcBef>
              <a:spcAft>
                <a:spcPct val="0"/>
              </a:spcAft>
              <a:buChar char="»"/>
              <a:defRPr sz="2000">
                <a:solidFill>
                  <a:schemeClr val="tx1"/>
                </a:solidFill>
                <a:latin typeface="Times" pitchFamily="92" charset="0"/>
              </a:defRPr>
            </a:lvl7pPr>
            <a:lvl8pPr marL="3429000" indent="-228600" eaLnBrk="0" fontAlgn="base" hangingPunct="0">
              <a:spcBef>
                <a:spcPct val="20000"/>
              </a:spcBef>
              <a:spcAft>
                <a:spcPct val="0"/>
              </a:spcAft>
              <a:buChar char="»"/>
              <a:defRPr sz="2000">
                <a:solidFill>
                  <a:schemeClr val="tx1"/>
                </a:solidFill>
                <a:latin typeface="Times" pitchFamily="92" charset="0"/>
              </a:defRPr>
            </a:lvl8pPr>
            <a:lvl9pPr marL="3886200" indent="-228600" eaLnBrk="0" fontAlgn="base" hangingPunct="0">
              <a:spcBef>
                <a:spcPct val="20000"/>
              </a:spcBef>
              <a:spcAft>
                <a:spcPct val="0"/>
              </a:spcAft>
              <a:buChar char="»"/>
              <a:defRPr sz="2000">
                <a:solidFill>
                  <a:schemeClr val="tx1"/>
                </a:solidFill>
                <a:latin typeface="Times" pitchFamily="92" charset="0"/>
              </a:defRPr>
            </a:lvl9pPr>
          </a:lstStyle>
          <a:p>
            <a:pPr>
              <a:spcBef>
                <a:spcPct val="50000"/>
              </a:spcBef>
              <a:buFontTx/>
              <a:buNone/>
            </a:pPr>
            <a:r>
              <a:rPr lang="en-US" altLang="en-US">
                <a:solidFill>
                  <a:srgbClr val="000075"/>
                </a:solidFill>
              </a:rPr>
              <a:t>An egg fried on one side only ……</a:t>
            </a:r>
            <a:endParaRPr lang="en-US" altLang="en-US" sz="2400"/>
          </a:p>
        </p:txBody>
      </p:sp>
      <p:sp>
        <p:nvSpPr>
          <p:cNvPr id="4100" name="Text Box 4"/>
          <p:cNvSpPr txBox="1">
            <a:spLocks noChangeArrowheads="1"/>
          </p:cNvSpPr>
          <p:nvPr/>
        </p:nvSpPr>
        <p:spPr bwMode="auto">
          <a:xfrm>
            <a:off x="2743200" y="5562601"/>
            <a:ext cx="67056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pitchFamily="92" charset="0"/>
              </a:defRPr>
            </a:lvl1pPr>
            <a:lvl2pPr marL="742950" indent="-285750">
              <a:spcBef>
                <a:spcPct val="20000"/>
              </a:spcBef>
              <a:buChar char="–"/>
              <a:defRPr sz="2800">
                <a:solidFill>
                  <a:schemeClr val="tx1"/>
                </a:solidFill>
                <a:latin typeface="Times" pitchFamily="92" charset="0"/>
              </a:defRPr>
            </a:lvl2pPr>
            <a:lvl3pPr marL="1143000" indent="-228600">
              <a:spcBef>
                <a:spcPct val="20000"/>
              </a:spcBef>
              <a:buChar char="•"/>
              <a:defRPr sz="2400">
                <a:solidFill>
                  <a:schemeClr val="tx1"/>
                </a:solidFill>
                <a:latin typeface="Times" pitchFamily="92" charset="0"/>
              </a:defRPr>
            </a:lvl3pPr>
            <a:lvl4pPr marL="1600200" indent="-228600">
              <a:spcBef>
                <a:spcPct val="20000"/>
              </a:spcBef>
              <a:buChar char="–"/>
              <a:defRPr sz="2000">
                <a:solidFill>
                  <a:schemeClr val="tx1"/>
                </a:solidFill>
                <a:latin typeface="Times" pitchFamily="92" charset="0"/>
              </a:defRPr>
            </a:lvl4pPr>
            <a:lvl5pPr marL="2057400" indent="-228600">
              <a:spcBef>
                <a:spcPct val="20000"/>
              </a:spcBef>
              <a:buChar char="»"/>
              <a:defRPr sz="2000">
                <a:solidFill>
                  <a:schemeClr val="tx1"/>
                </a:solidFill>
                <a:latin typeface="Times" pitchFamily="92" charset="0"/>
              </a:defRPr>
            </a:lvl5pPr>
            <a:lvl6pPr marL="2514600" indent="-228600" eaLnBrk="0" fontAlgn="base" hangingPunct="0">
              <a:spcBef>
                <a:spcPct val="20000"/>
              </a:spcBef>
              <a:spcAft>
                <a:spcPct val="0"/>
              </a:spcAft>
              <a:buChar char="»"/>
              <a:defRPr sz="2000">
                <a:solidFill>
                  <a:schemeClr val="tx1"/>
                </a:solidFill>
                <a:latin typeface="Times" pitchFamily="92" charset="0"/>
              </a:defRPr>
            </a:lvl6pPr>
            <a:lvl7pPr marL="2971800" indent="-228600" eaLnBrk="0" fontAlgn="base" hangingPunct="0">
              <a:spcBef>
                <a:spcPct val="20000"/>
              </a:spcBef>
              <a:spcAft>
                <a:spcPct val="0"/>
              </a:spcAft>
              <a:buChar char="»"/>
              <a:defRPr sz="2000">
                <a:solidFill>
                  <a:schemeClr val="tx1"/>
                </a:solidFill>
                <a:latin typeface="Times" pitchFamily="92" charset="0"/>
              </a:defRPr>
            </a:lvl7pPr>
            <a:lvl8pPr marL="3429000" indent="-228600" eaLnBrk="0" fontAlgn="base" hangingPunct="0">
              <a:spcBef>
                <a:spcPct val="20000"/>
              </a:spcBef>
              <a:spcAft>
                <a:spcPct val="0"/>
              </a:spcAft>
              <a:buChar char="»"/>
              <a:defRPr sz="2000">
                <a:solidFill>
                  <a:schemeClr val="tx1"/>
                </a:solidFill>
                <a:latin typeface="Times" pitchFamily="92" charset="0"/>
              </a:defRPr>
            </a:lvl8pPr>
            <a:lvl9pPr marL="3886200" indent="-228600" eaLnBrk="0" fontAlgn="base" hangingPunct="0">
              <a:spcBef>
                <a:spcPct val="20000"/>
              </a:spcBef>
              <a:spcAft>
                <a:spcPct val="0"/>
              </a:spcAft>
              <a:buChar char="»"/>
              <a:defRPr sz="2000">
                <a:solidFill>
                  <a:schemeClr val="tx1"/>
                </a:solidFill>
                <a:latin typeface="Times" pitchFamily="92" charset="0"/>
              </a:defRPr>
            </a:lvl9pPr>
          </a:lstStyle>
          <a:p>
            <a:pPr algn="ctr">
              <a:spcBef>
                <a:spcPct val="50000"/>
              </a:spcBef>
              <a:buFontTx/>
              <a:buNone/>
            </a:pPr>
            <a:r>
              <a:rPr lang="en-US" altLang="en-US" sz="4800">
                <a:solidFill>
                  <a:srgbClr val="000075"/>
                </a:solidFill>
              </a:rPr>
              <a:t>Sunny Side Up</a:t>
            </a:r>
            <a:endParaRPr lang="en-US" altLang="en-US" sz="2400">
              <a:solidFill>
                <a:srgbClr val="000075"/>
              </a:solidFill>
            </a:endParaRPr>
          </a:p>
        </p:txBody>
      </p:sp>
    </p:spTree>
    <p:extLst>
      <p:ext uri="{BB962C8B-B14F-4D97-AF65-F5344CB8AC3E}">
        <p14:creationId xmlns:p14="http://schemas.microsoft.com/office/powerpoint/2010/main" val="251753850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grpId="0" nodeType="clickEffect">
                                  <p:stCondLst>
                                    <p:cond delay="0"/>
                                  </p:stCondLst>
                                  <p:childTnLst>
                                    <p:set>
                                      <p:cBhvr>
                                        <p:cTn id="6" dur="1" fill="hold">
                                          <p:stCondLst>
                                            <p:cond delay="0"/>
                                          </p:stCondLst>
                                        </p:cTn>
                                        <p:tgtEl>
                                          <p:spTgt spid="4100"/>
                                        </p:tgtEl>
                                        <p:attrNameLst>
                                          <p:attrName>style.visibility</p:attrName>
                                        </p:attrNameLst>
                                      </p:cBhvr>
                                      <p:to>
                                        <p:strVal val="visible"/>
                                      </p:to>
                                    </p:set>
                                    <p:anim calcmode="lin" valueType="num">
                                      <p:cBhvr additive="base">
                                        <p:cTn id="7" dur="5000" fill="hold"/>
                                        <p:tgtEl>
                                          <p:spTgt spid="4100"/>
                                        </p:tgtEl>
                                        <p:attrNameLst>
                                          <p:attrName>ppt_x</p:attrName>
                                        </p:attrNameLst>
                                      </p:cBhvr>
                                      <p:tavLst>
                                        <p:tav tm="0">
                                          <p:val>
                                            <p:strVal val="#ppt_x"/>
                                          </p:val>
                                        </p:tav>
                                        <p:tav tm="100000">
                                          <p:val>
                                            <p:strVal val="#ppt_x"/>
                                          </p:val>
                                        </p:tav>
                                      </p:tavLst>
                                    </p:anim>
                                    <p:anim calcmode="lin" valueType="num">
                                      <p:cBhvr additive="base">
                                        <p:cTn id="8" dur="5000" fill="hold"/>
                                        <p:tgtEl>
                                          <p:spTgt spid="4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1168400" y="838200"/>
            <a:ext cx="9855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pitchFamily="92" charset="0"/>
              </a:defRPr>
            </a:lvl1pPr>
            <a:lvl2pPr marL="742950" indent="-285750">
              <a:spcBef>
                <a:spcPct val="20000"/>
              </a:spcBef>
              <a:buChar char="–"/>
              <a:defRPr sz="2800">
                <a:solidFill>
                  <a:schemeClr val="tx1"/>
                </a:solidFill>
                <a:latin typeface="Times" pitchFamily="92" charset="0"/>
              </a:defRPr>
            </a:lvl2pPr>
            <a:lvl3pPr marL="1143000" indent="-228600">
              <a:spcBef>
                <a:spcPct val="20000"/>
              </a:spcBef>
              <a:buChar char="•"/>
              <a:defRPr sz="2400">
                <a:solidFill>
                  <a:schemeClr val="tx1"/>
                </a:solidFill>
                <a:latin typeface="Times" pitchFamily="92" charset="0"/>
              </a:defRPr>
            </a:lvl3pPr>
            <a:lvl4pPr marL="1600200" indent="-228600">
              <a:spcBef>
                <a:spcPct val="20000"/>
              </a:spcBef>
              <a:buChar char="–"/>
              <a:defRPr sz="2000">
                <a:solidFill>
                  <a:schemeClr val="tx1"/>
                </a:solidFill>
                <a:latin typeface="Times" pitchFamily="92" charset="0"/>
              </a:defRPr>
            </a:lvl4pPr>
            <a:lvl5pPr marL="2057400" indent="-228600">
              <a:spcBef>
                <a:spcPct val="20000"/>
              </a:spcBef>
              <a:buChar char="»"/>
              <a:defRPr sz="2000">
                <a:solidFill>
                  <a:schemeClr val="tx1"/>
                </a:solidFill>
                <a:latin typeface="Times" pitchFamily="92" charset="0"/>
              </a:defRPr>
            </a:lvl5pPr>
            <a:lvl6pPr marL="2514600" indent="-228600" eaLnBrk="0" fontAlgn="base" hangingPunct="0">
              <a:spcBef>
                <a:spcPct val="20000"/>
              </a:spcBef>
              <a:spcAft>
                <a:spcPct val="0"/>
              </a:spcAft>
              <a:buChar char="»"/>
              <a:defRPr sz="2000">
                <a:solidFill>
                  <a:schemeClr val="tx1"/>
                </a:solidFill>
                <a:latin typeface="Times" pitchFamily="92" charset="0"/>
              </a:defRPr>
            </a:lvl6pPr>
            <a:lvl7pPr marL="2971800" indent="-228600" eaLnBrk="0" fontAlgn="base" hangingPunct="0">
              <a:spcBef>
                <a:spcPct val="20000"/>
              </a:spcBef>
              <a:spcAft>
                <a:spcPct val="0"/>
              </a:spcAft>
              <a:buChar char="»"/>
              <a:defRPr sz="2000">
                <a:solidFill>
                  <a:schemeClr val="tx1"/>
                </a:solidFill>
                <a:latin typeface="Times" pitchFamily="92" charset="0"/>
              </a:defRPr>
            </a:lvl7pPr>
            <a:lvl8pPr marL="3429000" indent="-228600" eaLnBrk="0" fontAlgn="base" hangingPunct="0">
              <a:spcBef>
                <a:spcPct val="20000"/>
              </a:spcBef>
              <a:spcAft>
                <a:spcPct val="0"/>
              </a:spcAft>
              <a:buChar char="»"/>
              <a:defRPr sz="2000">
                <a:solidFill>
                  <a:schemeClr val="tx1"/>
                </a:solidFill>
                <a:latin typeface="Times" pitchFamily="92" charset="0"/>
              </a:defRPr>
            </a:lvl8pPr>
            <a:lvl9pPr marL="3886200" indent="-228600" eaLnBrk="0" fontAlgn="base" hangingPunct="0">
              <a:spcBef>
                <a:spcPct val="20000"/>
              </a:spcBef>
              <a:spcAft>
                <a:spcPct val="0"/>
              </a:spcAft>
              <a:buChar char="»"/>
              <a:defRPr sz="2000">
                <a:solidFill>
                  <a:schemeClr val="tx1"/>
                </a:solidFill>
                <a:latin typeface="Times" pitchFamily="92" charset="0"/>
              </a:defRPr>
            </a:lvl9pPr>
          </a:lstStyle>
          <a:p>
            <a:pPr>
              <a:spcBef>
                <a:spcPct val="50000"/>
              </a:spcBef>
              <a:buFontTx/>
              <a:buNone/>
            </a:pPr>
            <a:r>
              <a:rPr lang="en-US" altLang="en-US" dirty="0">
                <a:solidFill>
                  <a:srgbClr val="000075"/>
                </a:solidFill>
              </a:rPr>
              <a:t>An egg fried on one side with hot grease </a:t>
            </a:r>
            <a:r>
              <a:rPr lang="en-US" altLang="en-US" dirty="0" smtClean="0">
                <a:solidFill>
                  <a:srgbClr val="000075"/>
                </a:solidFill>
              </a:rPr>
              <a:t>spooned </a:t>
            </a:r>
            <a:r>
              <a:rPr lang="en-US" altLang="en-US" dirty="0">
                <a:solidFill>
                  <a:srgbClr val="000075"/>
                </a:solidFill>
              </a:rPr>
              <a:t>over the top ……</a:t>
            </a:r>
          </a:p>
        </p:txBody>
      </p:sp>
      <p:sp>
        <p:nvSpPr>
          <p:cNvPr id="6147" name="Text Box 3"/>
          <p:cNvSpPr txBox="1">
            <a:spLocks noChangeArrowheads="1"/>
          </p:cNvSpPr>
          <p:nvPr/>
        </p:nvSpPr>
        <p:spPr bwMode="auto">
          <a:xfrm>
            <a:off x="1625600" y="5334001"/>
            <a:ext cx="89408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pitchFamily="92" charset="0"/>
              </a:defRPr>
            </a:lvl1pPr>
            <a:lvl2pPr marL="742950" indent="-285750">
              <a:spcBef>
                <a:spcPct val="20000"/>
              </a:spcBef>
              <a:buChar char="–"/>
              <a:defRPr sz="2800">
                <a:solidFill>
                  <a:schemeClr val="tx1"/>
                </a:solidFill>
                <a:latin typeface="Times" pitchFamily="92" charset="0"/>
              </a:defRPr>
            </a:lvl2pPr>
            <a:lvl3pPr marL="1143000" indent="-228600">
              <a:spcBef>
                <a:spcPct val="20000"/>
              </a:spcBef>
              <a:buChar char="•"/>
              <a:defRPr sz="2400">
                <a:solidFill>
                  <a:schemeClr val="tx1"/>
                </a:solidFill>
                <a:latin typeface="Times" pitchFamily="92" charset="0"/>
              </a:defRPr>
            </a:lvl3pPr>
            <a:lvl4pPr marL="1600200" indent="-228600">
              <a:spcBef>
                <a:spcPct val="20000"/>
              </a:spcBef>
              <a:buChar char="–"/>
              <a:defRPr sz="2000">
                <a:solidFill>
                  <a:schemeClr val="tx1"/>
                </a:solidFill>
                <a:latin typeface="Times" pitchFamily="92" charset="0"/>
              </a:defRPr>
            </a:lvl4pPr>
            <a:lvl5pPr marL="2057400" indent="-228600">
              <a:spcBef>
                <a:spcPct val="20000"/>
              </a:spcBef>
              <a:buChar char="»"/>
              <a:defRPr sz="2000">
                <a:solidFill>
                  <a:schemeClr val="tx1"/>
                </a:solidFill>
                <a:latin typeface="Times" pitchFamily="92" charset="0"/>
              </a:defRPr>
            </a:lvl5pPr>
            <a:lvl6pPr marL="2514600" indent="-228600" eaLnBrk="0" fontAlgn="base" hangingPunct="0">
              <a:spcBef>
                <a:spcPct val="20000"/>
              </a:spcBef>
              <a:spcAft>
                <a:spcPct val="0"/>
              </a:spcAft>
              <a:buChar char="»"/>
              <a:defRPr sz="2000">
                <a:solidFill>
                  <a:schemeClr val="tx1"/>
                </a:solidFill>
                <a:latin typeface="Times" pitchFamily="92" charset="0"/>
              </a:defRPr>
            </a:lvl6pPr>
            <a:lvl7pPr marL="2971800" indent="-228600" eaLnBrk="0" fontAlgn="base" hangingPunct="0">
              <a:spcBef>
                <a:spcPct val="20000"/>
              </a:spcBef>
              <a:spcAft>
                <a:spcPct val="0"/>
              </a:spcAft>
              <a:buChar char="»"/>
              <a:defRPr sz="2000">
                <a:solidFill>
                  <a:schemeClr val="tx1"/>
                </a:solidFill>
                <a:latin typeface="Times" pitchFamily="92" charset="0"/>
              </a:defRPr>
            </a:lvl7pPr>
            <a:lvl8pPr marL="3429000" indent="-228600" eaLnBrk="0" fontAlgn="base" hangingPunct="0">
              <a:spcBef>
                <a:spcPct val="20000"/>
              </a:spcBef>
              <a:spcAft>
                <a:spcPct val="0"/>
              </a:spcAft>
              <a:buChar char="»"/>
              <a:defRPr sz="2000">
                <a:solidFill>
                  <a:schemeClr val="tx1"/>
                </a:solidFill>
                <a:latin typeface="Times" pitchFamily="92" charset="0"/>
              </a:defRPr>
            </a:lvl8pPr>
            <a:lvl9pPr marL="3886200" indent="-228600" eaLnBrk="0" fontAlgn="base" hangingPunct="0">
              <a:spcBef>
                <a:spcPct val="20000"/>
              </a:spcBef>
              <a:spcAft>
                <a:spcPct val="0"/>
              </a:spcAft>
              <a:buChar char="»"/>
              <a:defRPr sz="2000">
                <a:solidFill>
                  <a:schemeClr val="tx1"/>
                </a:solidFill>
                <a:latin typeface="Times" pitchFamily="92" charset="0"/>
              </a:defRPr>
            </a:lvl9pPr>
          </a:lstStyle>
          <a:p>
            <a:pPr algn="ctr">
              <a:spcBef>
                <a:spcPct val="50000"/>
              </a:spcBef>
              <a:buFontTx/>
              <a:buNone/>
            </a:pPr>
            <a:r>
              <a:rPr lang="en-US" altLang="en-US" sz="4800">
                <a:solidFill>
                  <a:srgbClr val="000075"/>
                </a:solidFill>
              </a:rPr>
              <a:t>Basted Egg</a:t>
            </a:r>
          </a:p>
        </p:txBody>
      </p:sp>
      <p:sp>
        <p:nvSpPr>
          <p:cNvPr id="15364" name="Text Box 4"/>
          <p:cNvSpPr txBox="1">
            <a:spLocks noChangeArrowheads="1"/>
          </p:cNvSpPr>
          <p:nvPr/>
        </p:nvSpPr>
        <p:spPr bwMode="auto">
          <a:xfrm>
            <a:off x="1422400" y="3429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pitchFamily="92" charset="0"/>
              </a:defRPr>
            </a:lvl1pPr>
            <a:lvl2pPr marL="742950" indent="-285750">
              <a:spcBef>
                <a:spcPct val="20000"/>
              </a:spcBef>
              <a:buChar char="–"/>
              <a:defRPr sz="2800">
                <a:solidFill>
                  <a:schemeClr val="tx1"/>
                </a:solidFill>
                <a:latin typeface="Times" pitchFamily="92" charset="0"/>
              </a:defRPr>
            </a:lvl2pPr>
            <a:lvl3pPr marL="1143000" indent="-228600">
              <a:spcBef>
                <a:spcPct val="20000"/>
              </a:spcBef>
              <a:buChar char="•"/>
              <a:defRPr sz="2400">
                <a:solidFill>
                  <a:schemeClr val="tx1"/>
                </a:solidFill>
                <a:latin typeface="Times" pitchFamily="92" charset="0"/>
              </a:defRPr>
            </a:lvl3pPr>
            <a:lvl4pPr marL="1600200" indent="-228600">
              <a:spcBef>
                <a:spcPct val="20000"/>
              </a:spcBef>
              <a:buChar char="–"/>
              <a:defRPr sz="2000">
                <a:solidFill>
                  <a:schemeClr val="tx1"/>
                </a:solidFill>
                <a:latin typeface="Times" pitchFamily="92" charset="0"/>
              </a:defRPr>
            </a:lvl4pPr>
            <a:lvl5pPr marL="2057400" indent="-228600">
              <a:spcBef>
                <a:spcPct val="20000"/>
              </a:spcBef>
              <a:buChar char="»"/>
              <a:defRPr sz="2000">
                <a:solidFill>
                  <a:schemeClr val="tx1"/>
                </a:solidFill>
                <a:latin typeface="Times" pitchFamily="92" charset="0"/>
              </a:defRPr>
            </a:lvl5pPr>
            <a:lvl6pPr marL="2514600" indent="-228600" eaLnBrk="0" fontAlgn="base" hangingPunct="0">
              <a:spcBef>
                <a:spcPct val="20000"/>
              </a:spcBef>
              <a:spcAft>
                <a:spcPct val="0"/>
              </a:spcAft>
              <a:buChar char="»"/>
              <a:defRPr sz="2000">
                <a:solidFill>
                  <a:schemeClr val="tx1"/>
                </a:solidFill>
                <a:latin typeface="Times" pitchFamily="92" charset="0"/>
              </a:defRPr>
            </a:lvl6pPr>
            <a:lvl7pPr marL="2971800" indent="-228600" eaLnBrk="0" fontAlgn="base" hangingPunct="0">
              <a:spcBef>
                <a:spcPct val="20000"/>
              </a:spcBef>
              <a:spcAft>
                <a:spcPct val="0"/>
              </a:spcAft>
              <a:buChar char="»"/>
              <a:defRPr sz="2000">
                <a:solidFill>
                  <a:schemeClr val="tx1"/>
                </a:solidFill>
                <a:latin typeface="Times" pitchFamily="92" charset="0"/>
              </a:defRPr>
            </a:lvl7pPr>
            <a:lvl8pPr marL="3429000" indent="-228600" eaLnBrk="0" fontAlgn="base" hangingPunct="0">
              <a:spcBef>
                <a:spcPct val="20000"/>
              </a:spcBef>
              <a:spcAft>
                <a:spcPct val="0"/>
              </a:spcAft>
              <a:buChar char="»"/>
              <a:defRPr sz="2000">
                <a:solidFill>
                  <a:schemeClr val="tx1"/>
                </a:solidFill>
                <a:latin typeface="Times" pitchFamily="92" charset="0"/>
              </a:defRPr>
            </a:lvl8pPr>
            <a:lvl9pPr marL="3886200" indent="-228600" eaLnBrk="0" fontAlgn="base" hangingPunct="0">
              <a:spcBef>
                <a:spcPct val="20000"/>
              </a:spcBef>
              <a:spcAft>
                <a:spcPct val="0"/>
              </a:spcAft>
              <a:buChar char="»"/>
              <a:defRPr sz="2000">
                <a:solidFill>
                  <a:schemeClr val="tx1"/>
                </a:solidFill>
                <a:latin typeface="Times" pitchFamily="92" charset="0"/>
              </a:defRPr>
            </a:lvl9pPr>
          </a:lstStyle>
          <a:p>
            <a:pPr>
              <a:spcBef>
                <a:spcPct val="50000"/>
              </a:spcBef>
              <a:buFontTx/>
              <a:buNone/>
            </a:pPr>
            <a:endParaRPr lang="en-US" altLang="en-US">
              <a:solidFill>
                <a:srgbClr val="000075"/>
              </a:solidFill>
            </a:endParaRPr>
          </a:p>
        </p:txBody>
      </p:sp>
      <p:pic>
        <p:nvPicPr>
          <p:cNvPr id="1536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1685" y="2286000"/>
            <a:ext cx="4728633" cy="2741613"/>
          </a:xfrm>
          <a:prstGeom prst="rect">
            <a:avLst/>
          </a:prstGeom>
          <a:noFill/>
          <a:ln w="9525">
            <a:solidFill>
              <a:srgbClr val="000075"/>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359144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grpId="0" nodeType="clickEffect">
                                  <p:stCondLst>
                                    <p:cond delay="0"/>
                                  </p:stCondLst>
                                  <p:childTnLst>
                                    <p:set>
                                      <p:cBhvr>
                                        <p:cTn id="6" dur="1" fill="hold">
                                          <p:stCondLst>
                                            <p:cond delay="0"/>
                                          </p:stCondLst>
                                        </p:cTn>
                                        <p:tgtEl>
                                          <p:spTgt spid="6147"/>
                                        </p:tgtEl>
                                        <p:attrNameLst>
                                          <p:attrName>style.visibility</p:attrName>
                                        </p:attrNameLst>
                                      </p:cBhvr>
                                      <p:to>
                                        <p:strVal val="visible"/>
                                      </p:to>
                                    </p:set>
                                    <p:anim calcmode="lin" valueType="num">
                                      <p:cBhvr additive="base">
                                        <p:cTn id="7" dur="5000" fill="hold"/>
                                        <p:tgtEl>
                                          <p:spTgt spid="6147"/>
                                        </p:tgtEl>
                                        <p:attrNameLst>
                                          <p:attrName>ppt_x</p:attrName>
                                        </p:attrNameLst>
                                      </p:cBhvr>
                                      <p:tavLst>
                                        <p:tav tm="0">
                                          <p:val>
                                            <p:strVal val="#ppt_x"/>
                                          </p:val>
                                        </p:tav>
                                        <p:tav tm="100000">
                                          <p:val>
                                            <p:strVal val="#ppt_x"/>
                                          </p:val>
                                        </p:tav>
                                      </p:tavLst>
                                    </p:anim>
                                    <p:anim calcmode="lin" valueType="num">
                                      <p:cBhvr additive="base">
                                        <p:cTn id="8" dur="5000" fill="hold"/>
                                        <p:tgtEl>
                                          <p:spTgt spid="6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7218" y="1524000"/>
            <a:ext cx="6775449" cy="3810000"/>
          </a:xfrm>
          <a:prstGeom prst="rect">
            <a:avLst/>
          </a:prstGeom>
          <a:noFill/>
          <a:ln w="9525">
            <a:solidFill>
              <a:srgbClr val="000075"/>
            </a:solidFill>
            <a:miter lim="800000"/>
            <a:headEnd/>
            <a:tailEnd/>
          </a:ln>
          <a:extLst>
            <a:ext uri="{909E8E84-426E-40DD-AFC4-6F175D3DCCD1}">
              <a14:hiddenFill xmlns:a14="http://schemas.microsoft.com/office/drawing/2010/main">
                <a:solidFill>
                  <a:srgbClr val="FFFFFF"/>
                </a:solidFill>
              </a14:hiddenFill>
            </a:ext>
          </a:extLst>
        </p:spPr>
      </p:pic>
      <p:sp>
        <p:nvSpPr>
          <p:cNvPr id="16387" name="Text Box 3"/>
          <p:cNvSpPr txBox="1">
            <a:spLocks noChangeArrowheads="1"/>
          </p:cNvSpPr>
          <p:nvPr/>
        </p:nvSpPr>
        <p:spPr bwMode="auto">
          <a:xfrm>
            <a:off x="508000" y="457200"/>
            <a:ext cx="10871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pitchFamily="92" charset="0"/>
              </a:defRPr>
            </a:lvl1pPr>
            <a:lvl2pPr marL="742950" indent="-285750">
              <a:spcBef>
                <a:spcPct val="20000"/>
              </a:spcBef>
              <a:buChar char="–"/>
              <a:defRPr sz="2800">
                <a:solidFill>
                  <a:schemeClr val="tx1"/>
                </a:solidFill>
                <a:latin typeface="Times" pitchFamily="92" charset="0"/>
              </a:defRPr>
            </a:lvl2pPr>
            <a:lvl3pPr marL="1143000" indent="-228600">
              <a:spcBef>
                <a:spcPct val="20000"/>
              </a:spcBef>
              <a:buChar char="•"/>
              <a:defRPr sz="2400">
                <a:solidFill>
                  <a:schemeClr val="tx1"/>
                </a:solidFill>
                <a:latin typeface="Times" pitchFamily="92" charset="0"/>
              </a:defRPr>
            </a:lvl3pPr>
            <a:lvl4pPr marL="1600200" indent="-228600">
              <a:spcBef>
                <a:spcPct val="20000"/>
              </a:spcBef>
              <a:buChar char="–"/>
              <a:defRPr sz="2000">
                <a:solidFill>
                  <a:schemeClr val="tx1"/>
                </a:solidFill>
                <a:latin typeface="Times" pitchFamily="92" charset="0"/>
              </a:defRPr>
            </a:lvl4pPr>
            <a:lvl5pPr marL="2057400" indent="-228600">
              <a:spcBef>
                <a:spcPct val="20000"/>
              </a:spcBef>
              <a:buChar char="»"/>
              <a:defRPr sz="2000">
                <a:solidFill>
                  <a:schemeClr val="tx1"/>
                </a:solidFill>
                <a:latin typeface="Times" pitchFamily="92" charset="0"/>
              </a:defRPr>
            </a:lvl5pPr>
            <a:lvl6pPr marL="2514600" indent="-228600" eaLnBrk="0" fontAlgn="base" hangingPunct="0">
              <a:spcBef>
                <a:spcPct val="20000"/>
              </a:spcBef>
              <a:spcAft>
                <a:spcPct val="0"/>
              </a:spcAft>
              <a:buChar char="»"/>
              <a:defRPr sz="2000">
                <a:solidFill>
                  <a:schemeClr val="tx1"/>
                </a:solidFill>
                <a:latin typeface="Times" pitchFamily="92" charset="0"/>
              </a:defRPr>
            </a:lvl6pPr>
            <a:lvl7pPr marL="2971800" indent="-228600" eaLnBrk="0" fontAlgn="base" hangingPunct="0">
              <a:spcBef>
                <a:spcPct val="20000"/>
              </a:spcBef>
              <a:spcAft>
                <a:spcPct val="0"/>
              </a:spcAft>
              <a:buChar char="»"/>
              <a:defRPr sz="2000">
                <a:solidFill>
                  <a:schemeClr val="tx1"/>
                </a:solidFill>
                <a:latin typeface="Times" pitchFamily="92" charset="0"/>
              </a:defRPr>
            </a:lvl7pPr>
            <a:lvl8pPr marL="3429000" indent="-228600" eaLnBrk="0" fontAlgn="base" hangingPunct="0">
              <a:spcBef>
                <a:spcPct val="20000"/>
              </a:spcBef>
              <a:spcAft>
                <a:spcPct val="0"/>
              </a:spcAft>
              <a:buChar char="»"/>
              <a:defRPr sz="2000">
                <a:solidFill>
                  <a:schemeClr val="tx1"/>
                </a:solidFill>
                <a:latin typeface="Times" pitchFamily="92" charset="0"/>
              </a:defRPr>
            </a:lvl8pPr>
            <a:lvl9pPr marL="3886200" indent="-228600" eaLnBrk="0" fontAlgn="base" hangingPunct="0">
              <a:spcBef>
                <a:spcPct val="20000"/>
              </a:spcBef>
              <a:spcAft>
                <a:spcPct val="0"/>
              </a:spcAft>
              <a:buChar char="»"/>
              <a:defRPr sz="2000">
                <a:solidFill>
                  <a:schemeClr val="tx1"/>
                </a:solidFill>
                <a:latin typeface="Times" pitchFamily="92" charset="0"/>
              </a:defRPr>
            </a:lvl9pPr>
          </a:lstStyle>
          <a:p>
            <a:pPr algn="ctr">
              <a:spcBef>
                <a:spcPct val="50000"/>
              </a:spcBef>
              <a:buFontTx/>
              <a:buNone/>
            </a:pPr>
            <a:r>
              <a:rPr lang="en-US" altLang="en-US">
                <a:solidFill>
                  <a:srgbClr val="000075"/>
                </a:solidFill>
              </a:rPr>
              <a:t>Eggs fried on both sides with a runny yolk ……</a:t>
            </a:r>
            <a:endParaRPr lang="en-US" altLang="en-US" sz="2400"/>
          </a:p>
        </p:txBody>
      </p:sp>
      <p:sp>
        <p:nvSpPr>
          <p:cNvPr id="5124" name="Text Box 4"/>
          <p:cNvSpPr txBox="1">
            <a:spLocks noChangeArrowheads="1"/>
          </p:cNvSpPr>
          <p:nvPr/>
        </p:nvSpPr>
        <p:spPr bwMode="auto">
          <a:xfrm>
            <a:off x="2387600" y="5638801"/>
            <a:ext cx="74168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pitchFamily="92" charset="0"/>
              </a:defRPr>
            </a:lvl1pPr>
            <a:lvl2pPr marL="742950" indent="-285750">
              <a:spcBef>
                <a:spcPct val="20000"/>
              </a:spcBef>
              <a:buChar char="–"/>
              <a:defRPr sz="2800">
                <a:solidFill>
                  <a:schemeClr val="tx1"/>
                </a:solidFill>
                <a:latin typeface="Times" pitchFamily="92" charset="0"/>
              </a:defRPr>
            </a:lvl2pPr>
            <a:lvl3pPr marL="1143000" indent="-228600">
              <a:spcBef>
                <a:spcPct val="20000"/>
              </a:spcBef>
              <a:buChar char="•"/>
              <a:defRPr sz="2400">
                <a:solidFill>
                  <a:schemeClr val="tx1"/>
                </a:solidFill>
                <a:latin typeface="Times" pitchFamily="92" charset="0"/>
              </a:defRPr>
            </a:lvl3pPr>
            <a:lvl4pPr marL="1600200" indent="-228600">
              <a:spcBef>
                <a:spcPct val="20000"/>
              </a:spcBef>
              <a:buChar char="–"/>
              <a:defRPr sz="2000">
                <a:solidFill>
                  <a:schemeClr val="tx1"/>
                </a:solidFill>
                <a:latin typeface="Times" pitchFamily="92" charset="0"/>
              </a:defRPr>
            </a:lvl4pPr>
            <a:lvl5pPr marL="2057400" indent="-228600">
              <a:spcBef>
                <a:spcPct val="20000"/>
              </a:spcBef>
              <a:buChar char="»"/>
              <a:defRPr sz="2000">
                <a:solidFill>
                  <a:schemeClr val="tx1"/>
                </a:solidFill>
                <a:latin typeface="Times" pitchFamily="92" charset="0"/>
              </a:defRPr>
            </a:lvl5pPr>
            <a:lvl6pPr marL="2514600" indent="-228600" eaLnBrk="0" fontAlgn="base" hangingPunct="0">
              <a:spcBef>
                <a:spcPct val="20000"/>
              </a:spcBef>
              <a:spcAft>
                <a:spcPct val="0"/>
              </a:spcAft>
              <a:buChar char="»"/>
              <a:defRPr sz="2000">
                <a:solidFill>
                  <a:schemeClr val="tx1"/>
                </a:solidFill>
                <a:latin typeface="Times" pitchFamily="92" charset="0"/>
              </a:defRPr>
            </a:lvl6pPr>
            <a:lvl7pPr marL="2971800" indent="-228600" eaLnBrk="0" fontAlgn="base" hangingPunct="0">
              <a:spcBef>
                <a:spcPct val="20000"/>
              </a:spcBef>
              <a:spcAft>
                <a:spcPct val="0"/>
              </a:spcAft>
              <a:buChar char="»"/>
              <a:defRPr sz="2000">
                <a:solidFill>
                  <a:schemeClr val="tx1"/>
                </a:solidFill>
                <a:latin typeface="Times" pitchFamily="92" charset="0"/>
              </a:defRPr>
            </a:lvl7pPr>
            <a:lvl8pPr marL="3429000" indent="-228600" eaLnBrk="0" fontAlgn="base" hangingPunct="0">
              <a:spcBef>
                <a:spcPct val="20000"/>
              </a:spcBef>
              <a:spcAft>
                <a:spcPct val="0"/>
              </a:spcAft>
              <a:buChar char="»"/>
              <a:defRPr sz="2000">
                <a:solidFill>
                  <a:schemeClr val="tx1"/>
                </a:solidFill>
                <a:latin typeface="Times" pitchFamily="92" charset="0"/>
              </a:defRPr>
            </a:lvl8pPr>
            <a:lvl9pPr marL="3886200" indent="-228600" eaLnBrk="0" fontAlgn="base" hangingPunct="0">
              <a:spcBef>
                <a:spcPct val="20000"/>
              </a:spcBef>
              <a:spcAft>
                <a:spcPct val="0"/>
              </a:spcAft>
              <a:buChar char="»"/>
              <a:defRPr sz="2000">
                <a:solidFill>
                  <a:schemeClr val="tx1"/>
                </a:solidFill>
                <a:latin typeface="Times" pitchFamily="92" charset="0"/>
              </a:defRPr>
            </a:lvl9pPr>
          </a:lstStyle>
          <a:p>
            <a:pPr algn="ctr">
              <a:spcBef>
                <a:spcPct val="50000"/>
              </a:spcBef>
              <a:buFontTx/>
              <a:buNone/>
            </a:pPr>
            <a:r>
              <a:rPr lang="en-US" altLang="en-US" sz="4800">
                <a:solidFill>
                  <a:srgbClr val="000075"/>
                </a:solidFill>
              </a:rPr>
              <a:t>Over Easy</a:t>
            </a:r>
            <a:endParaRPr lang="en-US" altLang="en-US" sz="4800"/>
          </a:p>
        </p:txBody>
      </p:sp>
    </p:spTree>
    <p:extLst>
      <p:ext uri="{BB962C8B-B14F-4D97-AF65-F5344CB8AC3E}">
        <p14:creationId xmlns:p14="http://schemas.microsoft.com/office/powerpoint/2010/main" val="314728575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grpId="0" nodeType="clickEffect">
                                  <p:stCondLst>
                                    <p:cond delay="0"/>
                                  </p:stCondLst>
                                  <p:childTnLst>
                                    <p:set>
                                      <p:cBhvr>
                                        <p:cTn id="6" dur="1" fill="hold">
                                          <p:stCondLst>
                                            <p:cond delay="0"/>
                                          </p:stCondLst>
                                        </p:cTn>
                                        <p:tgtEl>
                                          <p:spTgt spid="5124"/>
                                        </p:tgtEl>
                                        <p:attrNameLst>
                                          <p:attrName>style.visibility</p:attrName>
                                        </p:attrNameLst>
                                      </p:cBhvr>
                                      <p:to>
                                        <p:strVal val="visible"/>
                                      </p:to>
                                    </p:set>
                                    <p:anim calcmode="lin" valueType="num">
                                      <p:cBhvr additive="base">
                                        <p:cTn id="7" dur="5000" fill="hold"/>
                                        <p:tgtEl>
                                          <p:spTgt spid="5124"/>
                                        </p:tgtEl>
                                        <p:attrNameLst>
                                          <p:attrName>ppt_x</p:attrName>
                                        </p:attrNameLst>
                                      </p:cBhvr>
                                      <p:tavLst>
                                        <p:tav tm="0">
                                          <p:val>
                                            <p:strVal val="#ppt_x"/>
                                          </p:val>
                                        </p:tav>
                                        <p:tav tm="100000">
                                          <p:val>
                                            <p:strVal val="#ppt_x"/>
                                          </p:val>
                                        </p:tav>
                                      </p:tavLst>
                                    </p:anim>
                                    <p:anim calcmode="lin" valueType="num">
                                      <p:cBhvr additive="base">
                                        <p:cTn id="8" dur="5000" fill="hold"/>
                                        <p:tgtEl>
                                          <p:spTgt spid="51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2336800" y="5562601"/>
            <a:ext cx="73152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pitchFamily="92" charset="0"/>
              </a:defRPr>
            </a:lvl1pPr>
            <a:lvl2pPr marL="742950" indent="-285750">
              <a:spcBef>
                <a:spcPct val="20000"/>
              </a:spcBef>
              <a:buChar char="–"/>
              <a:defRPr sz="2800">
                <a:solidFill>
                  <a:schemeClr val="tx1"/>
                </a:solidFill>
                <a:latin typeface="Times" pitchFamily="92" charset="0"/>
              </a:defRPr>
            </a:lvl2pPr>
            <a:lvl3pPr marL="1143000" indent="-228600">
              <a:spcBef>
                <a:spcPct val="20000"/>
              </a:spcBef>
              <a:buChar char="•"/>
              <a:defRPr sz="2400">
                <a:solidFill>
                  <a:schemeClr val="tx1"/>
                </a:solidFill>
                <a:latin typeface="Times" pitchFamily="92" charset="0"/>
              </a:defRPr>
            </a:lvl3pPr>
            <a:lvl4pPr marL="1600200" indent="-228600">
              <a:spcBef>
                <a:spcPct val="20000"/>
              </a:spcBef>
              <a:buChar char="–"/>
              <a:defRPr sz="2000">
                <a:solidFill>
                  <a:schemeClr val="tx1"/>
                </a:solidFill>
                <a:latin typeface="Times" pitchFamily="92" charset="0"/>
              </a:defRPr>
            </a:lvl4pPr>
            <a:lvl5pPr marL="2057400" indent="-228600">
              <a:spcBef>
                <a:spcPct val="20000"/>
              </a:spcBef>
              <a:buChar char="»"/>
              <a:defRPr sz="2000">
                <a:solidFill>
                  <a:schemeClr val="tx1"/>
                </a:solidFill>
                <a:latin typeface="Times" pitchFamily="92" charset="0"/>
              </a:defRPr>
            </a:lvl5pPr>
            <a:lvl6pPr marL="2514600" indent="-228600" eaLnBrk="0" fontAlgn="base" hangingPunct="0">
              <a:spcBef>
                <a:spcPct val="20000"/>
              </a:spcBef>
              <a:spcAft>
                <a:spcPct val="0"/>
              </a:spcAft>
              <a:buChar char="»"/>
              <a:defRPr sz="2000">
                <a:solidFill>
                  <a:schemeClr val="tx1"/>
                </a:solidFill>
                <a:latin typeface="Times" pitchFamily="92" charset="0"/>
              </a:defRPr>
            </a:lvl6pPr>
            <a:lvl7pPr marL="2971800" indent="-228600" eaLnBrk="0" fontAlgn="base" hangingPunct="0">
              <a:spcBef>
                <a:spcPct val="20000"/>
              </a:spcBef>
              <a:spcAft>
                <a:spcPct val="0"/>
              </a:spcAft>
              <a:buChar char="»"/>
              <a:defRPr sz="2000">
                <a:solidFill>
                  <a:schemeClr val="tx1"/>
                </a:solidFill>
                <a:latin typeface="Times" pitchFamily="92" charset="0"/>
              </a:defRPr>
            </a:lvl7pPr>
            <a:lvl8pPr marL="3429000" indent="-228600" eaLnBrk="0" fontAlgn="base" hangingPunct="0">
              <a:spcBef>
                <a:spcPct val="20000"/>
              </a:spcBef>
              <a:spcAft>
                <a:spcPct val="0"/>
              </a:spcAft>
              <a:buChar char="»"/>
              <a:defRPr sz="2000">
                <a:solidFill>
                  <a:schemeClr val="tx1"/>
                </a:solidFill>
                <a:latin typeface="Times" pitchFamily="92" charset="0"/>
              </a:defRPr>
            </a:lvl8pPr>
            <a:lvl9pPr marL="3886200" indent="-228600" eaLnBrk="0" fontAlgn="base" hangingPunct="0">
              <a:spcBef>
                <a:spcPct val="20000"/>
              </a:spcBef>
              <a:spcAft>
                <a:spcPct val="0"/>
              </a:spcAft>
              <a:buChar char="»"/>
              <a:defRPr sz="2000">
                <a:solidFill>
                  <a:schemeClr val="tx1"/>
                </a:solidFill>
                <a:latin typeface="Times" pitchFamily="92" charset="0"/>
              </a:defRPr>
            </a:lvl9pPr>
          </a:lstStyle>
          <a:p>
            <a:pPr algn="ctr">
              <a:spcBef>
                <a:spcPct val="50000"/>
              </a:spcBef>
              <a:buFontTx/>
              <a:buNone/>
            </a:pPr>
            <a:r>
              <a:rPr lang="en-US" altLang="en-US" sz="4800">
                <a:solidFill>
                  <a:srgbClr val="000075"/>
                </a:solidFill>
              </a:rPr>
              <a:t>Over Hard</a:t>
            </a:r>
          </a:p>
        </p:txBody>
      </p:sp>
      <p:sp>
        <p:nvSpPr>
          <p:cNvPr id="17411" name="Rectangle 3"/>
          <p:cNvSpPr>
            <a:spLocks noChangeArrowheads="1"/>
          </p:cNvSpPr>
          <p:nvPr/>
        </p:nvSpPr>
        <p:spPr bwMode="auto">
          <a:xfrm>
            <a:off x="1727200" y="609600"/>
            <a:ext cx="85344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pitchFamily="92" charset="0"/>
              </a:defRPr>
            </a:lvl1pPr>
            <a:lvl2pPr marL="742950" indent="-285750">
              <a:spcBef>
                <a:spcPct val="20000"/>
              </a:spcBef>
              <a:buChar char="–"/>
              <a:defRPr sz="2800">
                <a:solidFill>
                  <a:schemeClr val="tx1"/>
                </a:solidFill>
                <a:latin typeface="Times" pitchFamily="92" charset="0"/>
              </a:defRPr>
            </a:lvl2pPr>
            <a:lvl3pPr marL="1143000" indent="-228600">
              <a:spcBef>
                <a:spcPct val="20000"/>
              </a:spcBef>
              <a:buChar char="•"/>
              <a:defRPr sz="2400">
                <a:solidFill>
                  <a:schemeClr val="tx1"/>
                </a:solidFill>
                <a:latin typeface="Times" pitchFamily="92" charset="0"/>
              </a:defRPr>
            </a:lvl3pPr>
            <a:lvl4pPr marL="1600200" indent="-228600">
              <a:spcBef>
                <a:spcPct val="20000"/>
              </a:spcBef>
              <a:buChar char="–"/>
              <a:defRPr sz="2000">
                <a:solidFill>
                  <a:schemeClr val="tx1"/>
                </a:solidFill>
                <a:latin typeface="Times" pitchFamily="92" charset="0"/>
              </a:defRPr>
            </a:lvl4pPr>
            <a:lvl5pPr marL="2057400" indent="-228600">
              <a:spcBef>
                <a:spcPct val="20000"/>
              </a:spcBef>
              <a:buChar char="»"/>
              <a:defRPr sz="2000">
                <a:solidFill>
                  <a:schemeClr val="tx1"/>
                </a:solidFill>
                <a:latin typeface="Times" pitchFamily="92" charset="0"/>
              </a:defRPr>
            </a:lvl5pPr>
            <a:lvl6pPr marL="2514600" indent="-228600" eaLnBrk="0" fontAlgn="base" hangingPunct="0">
              <a:spcBef>
                <a:spcPct val="20000"/>
              </a:spcBef>
              <a:spcAft>
                <a:spcPct val="0"/>
              </a:spcAft>
              <a:buChar char="»"/>
              <a:defRPr sz="2000">
                <a:solidFill>
                  <a:schemeClr val="tx1"/>
                </a:solidFill>
                <a:latin typeface="Times" pitchFamily="92" charset="0"/>
              </a:defRPr>
            </a:lvl6pPr>
            <a:lvl7pPr marL="2971800" indent="-228600" eaLnBrk="0" fontAlgn="base" hangingPunct="0">
              <a:spcBef>
                <a:spcPct val="20000"/>
              </a:spcBef>
              <a:spcAft>
                <a:spcPct val="0"/>
              </a:spcAft>
              <a:buChar char="»"/>
              <a:defRPr sz="2000">
                <a:solidFill>
                  <a:schemeClr val="tx1"/>
                </a:solidFill>
                <a:latin typeface="Times" pitchFamily="92" charset="0"/>
              </a:defRPr>
            </a:lvl7pPr>
            <a:lvl8pPr marL="3429000" indent="-228600" eaLnBrk="0" fontAlgn="base" hangingPunct="0">
              <a:spcBef>
                <a:spcPct val="20000"/>
              </a:spcBef>
              <a:spcAft>
                <a:spcPct val="0"/>
              </a:spcAft>
              <a:buChar char="»"/>
              <a:defRPr sz="2000">
                <a:solidFill>
                  <a:schemeClr val="tx1"/>
                </a:solidFill>
                <a:latin typeface="Times" pitchFamily="92" charset="0"/>
              </a:defRPr>
            </a:lvl8pPr>
            <a:lvl9pPr marL="3886200" indent="-228600" eaLnBrk="0" fontAlgn="base" hangingPunct="0">
              <a:spcBef>
                <a:spcPct val="20000"/>
              </a:spcBef>
              <a:spcAft>
                <a:spcPct val="0"/>
              </a:spcAft>
              <a:buChar char="»"/>
              <a:defRPr sz="2000">
                <a:solidFill>
                  <a:schemeClr val="tx1"/>
                </a:solidFill>
                <a:latin typeface="Times" pitchFamily="92" charset="0"/>
              </a:defRPr>
            </a:lvl9pPr>
          </a:lstStyle>
          <a:p>
            <a:pPr algn="ctr">
              <a:spcBef>
                <a:spcPct val="0"/>
              </a:spcBef>
              <a:buFontTx/>
              <a:buNone/>
            </a:pPr>
            <a:r>
              <a:rPr lang="en-US" altLang="en-US">
                <a:solidFill>
                  <a:srgbClr val="000075"/>
                </a:solidFill>
              </a:rPr>
              <a:t>An egg fried on both sides with a hard yolk …… </a:t>
            </a:r>
          </a:p>
        </p:txBody>
      </p:sp>
      <p:pic>
        <p:nvPicPr>
          <p:cNvPr id="1741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1" y="1981200"/>
            <a:ext cx="3960284" cy="3201988"/>
          </a:xfrm>
          <a:prstGeom prst="rect">
            <a:avLst/>
          </a:prstGeom>
          <a:noFill/>
          <a:ln w="9525">
            <a:solidFill>
              <a:srgbClr val="000075"/>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20948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grpId="0" nodeType="click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additive="base">
                                        <p:cTn id="7" dur="5000" fill="hold"/>
                                        <p:tgtEl>
                                          <p:spTgt spid="7170"/>
                                        </p:tgtEl>
                                        <p:attrNameLst>
                                          <p:attrName>ppt_x</p:attrName>
                                        </p:attrNameLst>
                                      </p:cBhvr>
                                      <p:tavLst>
                                        <p:tav tm="0">
                                          <p:val>
                                            <p:strVal val="#ppt_x"/>
                                          </p:val>
                                        </p:tav>
                                        <p:tav tm="100000">
                                          <p:val>
                                            <p:strVal val="#ppt_x"/>
                                          </p:val>
                                        </p:tav>
                                      </p:tavLst>
                                    </p:anim>
                                    <p:anim calcmode="lin" valueType="num">
                                      <p:cBhvr additive="base">
                                        <p:cTn id="8" dur="5000" fill="hold"/>
                                        <p:tgtEl>
                                          <p:spTgt spid="71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5685" y="1792289"/>
            <a:ext cx="6758516" cy="3271837"/>
          </a:xfrm>
          <a:prstGeom prst="rect">
            <a:avLst/>
          </a:prstGeom>
          <a:noFill/>
          <a:ln w="9525">
            <a:solidFill>
              <a:srgbClr val="000075"/>
            </a:solidFill>
            <a:miter lim="800000"/>
            <a:headEnd/>
            <a:tailEnd/>
          </a:ln>
          <a:extLst>
            <a:ext uri="{909E8E84-426E-40DD-AFC4-6F175D3DCCD1}">
              <a14:hiddenFill xmlns:a14="http://schemas.microsoft.com/office/drawing/2010/main">
                <a:solidFill>
                  <a:srgbClr val="FFFFFF"/>
                </a:solidFill>
              </a14:hiddenFill>
            </a:ext>
          </a:extLst>
        </p:spPr>
      </p:pic>
      <p:sp>
        <p:nvSpPr>
          <p:cNvPr id="18435" name="Text Box 3"/>
          <p:cNvSpPr txBox="1">
            <a:spLocks noChangeArrowheads="1"/>
          </p:cNvSpPr>
          <p:nvPr/>
        </p:nvSpPr>
        <p:spPr bwMode="auto">
          <a:xfrm>
            <a:off x="1727200" y="381000"/>
            <a:ext cx="8737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pitchFamily="92" charset="0"/>
              </a:defRPr>
            </a:lvl1pPr>
            <a:lvl2pPr marL="742950" indent="-285750">
              <a:spcBef>
                <a:spcPct val="20000"/>
              </a:spcBef>
              <a:buChar char="–"/>
              <a:defRPr sz="2800">
                <a:solidFill>
                  <a:schemeClr val="tx1"/>
                </a:solidFill>
                <a:latin typeface="Times" pitchFamily="92" charset="0"/>
              </a:defRPr>
            </a:lvl2pPr>
            <a:lvl3pPr marL="1143000" indent="-228600">
              <a:spcBef>
                <a:spcPct val="20000"/>
              </a:spcBef>
              <a:buChar char="•"/>
              <a:defRPr sz="2400">
                <a:solidFill>
                  <a:schemeClr val="tx1"/>
                </a:solidFill>
                <a:latin typeface="Times" pitchFamily="92" charset="0"/>
              </a:defRPr>
            </a:lvl3pPr>
            <a:lvl4pPr marL="1600200" indent="-228600">
              <a:spcBef>
                <a:spcPct val="20000"/>
              </a:spcBef>
              <a:buChar char="–"/>
              <a:defRPr sz="2000">
                <a:solidFill>
                  <a:schemeClr val="tx1"/>
                </a:solidFill>
                <a:latin typeface="Times" pitchFamily="92" charset="0"/>
              </a:defRPr>
            </a:lvl4pPr>
            <a:lvl5pPr marL="2057400" indent="-228600">
              <a:spcBef>
                <a:spcPct val="20000"/>
              </a:spcBef>
              <a:buChar char="»"/>
              <a:defRPr sz="2000">
                <a:solidFill>
                  <a:schemeClr val="tx1"/>
                </a:solidFill>
                <a:latin typeface="Times" pitchFamily="92" charset="0"/>
              </a:defRPr>
            </a:lvl5pPr>
            <a:lvl6pPr marL="2514600" indent="-228600" eaLnBrk="0" fontAlgn="base" hangingPunct="0">
              <a:spcBef>
                <a:spcPct val="20000"/>
              </a:spcBef>
              <a:spcAft>
                <a:spcPct val="0"/>
              </a:spcAft>
              <a:buChar char="»"/>
              <a:defRPr sz="2000">
                <a:solidFill>
                  <a:schemeClr val="tx1"/>
                </a:solidFill>
                <a:latin typeface="Times" pitchFamily="92" charset="0"/>
              </a:defRPr>
            </a:lvl6pPr>
            <a:lvl7pPr marL="2971800" indent="-228600" eaLnBrk="0" fontAlgn="base" hangingPunct="0">
              <a:spcBef>
                <a:spcPct val="20000"/>
              </a:spcBef>
              <a:spcAft>
                <a:spcPct val="0"/>
              </a:spcAft>
              <a:buChar char="»"/>
              <a:defRPr sz="2000">
                <a:solidFill>
                  <a:schemeClr val="tx1"/>
                </a:solidFill>
                <a:latin typeface="Times" pitchFamily="92" charset="0"/>
              </a:defRPr>
            </a:lvl7pPr>
            <a:lvl8pPr marL="3429000" indent="-228600" eaLnBrk="0" fontAlgn="base" hangingPunct="0">
              <a:spcBef>
                <a:spcPct val="20000"/>
              </a:spcBef>
              <a:spcAft>
                <a:spcPct val="0"/>
              </a:spcAft>
              <a:buChar char="»"/>
              <a:defRPr sz="2000">
                <a:solidFill>
                  <a:schemeClr val="tx1"/>
                </a:solidFill>
                <a:latin typeface="Times" pitchFamily="92" charset="0"/>
              </a:defRPr>
            </a:lvl8pPr>
            <a:lvl9pPr marL="3886200" indent="-228600" eaLnBrk="0" fontAlgn="base" hangingPunct="0">
              <a:spcBef>
                <a:spcPct val="20000"/>
              </a:spcBef>
              <a:spcAft>
                <a:spcPct val="0"/>
              </a:spcAft>
              <a:buChar char="»"/>
              <a:defRPr sz="2000">
                <a:solidFill>
                  <a:schemeClr val="tx1"/>
                </a:solidFill>
                <a:latin typeface="Times" pitchFamily="92" charset="0"/>
              </a:defRPr>
            </a:lvl9pPr>
          </a:lstStyle>
          <a:p>
            <a:pPr>
              <a:spcBef>
                <a:spcPct val="50000"/>
              </a:spcBef>
              <a:buFontTx/>
              <a:buNone/>
            </a:pPr>
            <a:r>
              <a:rPr lang="en-US" altLang="en-US" dirty="0">
                <a:solidFill>
                  <a:srgbClr val="000075"/>
                </a:solidFill>
              </a:rPr>
              <a:t>Raw egg cooked in hot water or in an </a:t>
            </a:r>
            <a:r>
              <a:rPr lang="en-US" altLang="en-US" dirty="0" smtClean="0">
                <a:solidFill>
                  <a:srgbClr val="000075"/>
                </a:solidFill>
              </a:rPr>
              <a:t>egg </a:t>
            </a:r>
            <a:r>
              <a:rPr lang="en-US" altLang="en-US" dirty="0">
                <a:solidFill>
                  <a:srgbClr val="000075"/>
                </a:solidFill>
              </a:rPr>
              <a:t>poacher ……</a:t>
            </a:r>
          </a:p>
        </p:txBody>
      </p:sp>
      <p:sp>
        <p:nvSpPr>
          <p:cNvPr id="8196" name="Text Box 4"/>
          <p:cNvSpPr txBox="1">
            <a:spLocks noChangeArrowheads="1"/>
          </p:cNvSpPr>
          <p:nvPr/>
        </p:nvSpPr>
        <p:spPr bwMode="auto">
          <a:xfrm>
            <a:off x="1524000" y="5486401"/>
            <a:ext cx="91440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pitchFamily="92" charset="0"/>
              </a:defRPr>
            </a:lvl1pPr>
            <a:lvl2pPr marL="742950" indent="-285750">
              <a:spcBef>
                <a:spcPct val="20000"/>
              </a:spcBef>
              <a:buChar char="–"/>
              <a:defRPr sz="2800">
                <a:solidFill>
                  <a:schemeClr val="tx1"/>
                </a:solidFill>
                <a:latin typeface="Times" pitchFamily="92" charset="0"/>
              </a:defRPr>
            </a:lvl2pPr>
            <a:lvl3pPr marL="1143000" indent="-228600">
              <a:spcBef>
                <a:spcPct val="20000"/>
              </a:spcBef>
              <a:buChar char="•"/>
              <a:defRPr sz="2400">
                <a:solidFill>
                  <a:schemeClr val="tx1"/>
                </a:solidFill>
                <a:latin typeface="Times" pitchFamily="92" charset="0"/>
              </a:defRPr>
            </a:lvl3pPr>
            <a:lvl4pPr marL="1600200" indent="-228600">
              <a:spcBef>
                <a:spcPct val="20000"/>
              </a:spcBef>
              <a:buChar char="–"/>
              <a:defRPr sz="2000">
                <a:solidFill>
                  <a:schemeClr val="tx1"/>
                </a:solidFill>
                <a:latin typeface="Times" pitchFamily="92" charset="0"/>
              </a:defRPr>
            </a:lvl4pPr>
            <a:lvl5pPr marL="2057400" indent="-228600">
              <a:spcBef>
                <a:spcPct val="20000"/>
              </a:spcBef>
              <a:buChar char="»"/>
              <a:defRPr sz="2000">
                <a:solidFill>
                  <a:schemeClr val="tx1"/>
                </a:solidFill>
                <a:latin typeface="Times" pitchFamily="92" charset="0"/>
              </a:defRPr>
            </a:lvl5pPr>
            <a:lvl6pPr marL="2514600" indent="-228600" eaLnBrk="0" fontAlgn="base" hangingPunct="0">
              <a:spcBef>
                <a:spcPct val="20000"/>
              </a:spcBef>
              <a:spcAft>
                <a:spcPct val="0"/>
              </a:spcAft>
              <a:buChar char="»"/>
              <a:defRPr sz="2000">
                <a:solidFill>
                  <a:schemeClr val="tx1"/>
                </a:solidFill>
                <a:latin typeface="Times" pitchFamily="92" charset="0"/>
              </a:defRPr>
            </a:lvl6pPr>
            <a:lvl7pPr marL="2971800" indent="-228600" eaLnBrk="0" fontAlgn="base" hangingPunct="0">
              <a:spcBef>
                <a:spcPct val="20000"/>
              </a:spcBef>
              <a:spcAft>
                <a:spcPct val="0"/>
              </a:spcAft>
              <a:buChar char="»"/>
              <a:defRPr sz="2000">
                <a:solidFill>
                  <a:schemeClr val="tx1"/>
                </a:solidFill>
                <a:latin typeface="Times" pitchFamily="92" charset="0"/>
              </a:defRPr>
            </a:lvl7pPr>
            <a:lvl8pPr marL="3429000" indent="-228600" eaLnBrk="0" fontAlgn="base" hangingPunct="0">
              <a:spcBef>
                <a:spcPct val="20000"/>
              </a:spcBef>
              <a:spcAft>
                <a:spcPct val="0"/>
              </a:spcAft>
              <a:buChar char="»"/>
              <a:defRPr sz="2000">
                <a:solidFill>
                  <a:schemeClr val="tx1"/>
                </a:solidFill>
                <a:latin typeface="Times" pitchFamily="92" charset="0"/>
              </a:defRPr>
            </a:lvl8pPr>
            <a:lvl9pPr marL="3886200" indent="-228600" eaLnBrk="0" fontAlgn="base" hangingPunct="0">
              <a:spcBef>
                <a:spcPct val="20000"/>
              </a:spcBef>
              <a:spcAft>
                <a:spcPct val="0"/>
              </a:spcAft>
              <a:buChar char="»"/>
              <a:defRPr sz="2000">
                <a:solidFill>
                  <a:schemeClr val="tx1"/>
                </a:solidFill>
                <a:latin typeface="Times" pitchFamily="92" charset="0"/>
              </a:defRPr>
            </a:lvl9pPr>
          </a:lstStyle>
          <a:p>
            <a:pPr algn="ctr">
              <a:spcBef>
                <a:spcPct val="50000"/>
              </a:spcBef>
              <a:buFontTx/>
              <a:buNone/>
            </a:pPr>
            <a:r>
              <a:rPr lang="en-US" altLang="en-US" sz="4800">
                <a:solidFill>
                  <a:srgbClr val="000075"/>
                </a:solidFill>
              </a:rPr>
              <a:t>Poached Eggs</a:t>
            </a:r>
          </a:p>
        </p:txBody>
      </p:sp>
    </p:spTree>
    <p:extLst>
      <p:ext uri="{BB962C8B-B14F-4D97-AF65-F5344CB8AC3E}">
        <p14:creationId xmlns:p14="http://schemas.microsoft.com/office/powerpoint/2010/main" val="20306861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grpId="0" nodeType="clickEffect">
                                  <p:stCondLst>
                                    <p:cond delay="0"/>
                                  </p:stCondLst>
                                  <p:childTnLst>
                                    <p:set>
                                      <p:cBhvr>
                                        <p:cTn id="6" dur="1" fill="hold">
                                          <p:stCondLst>
                                            <p:cond delay="0"/>
                                          </p:stCondLst>
                                        </p:cTn>
                                        <p:tgtEl>
                                          <p:spTgt spid="8196"/>
                                        </p:tgtEl>
                                        <p:attrNameLst>
                                          <p:attrName>style.visibility</p:attrName>
                                        </p:attrNameLst>
                                      </p:cBhvr>
                                      <p:to>
                                        <p:strVal val="visible"/>
                                      </p:to>
                                    </p:set>
                                    <p:anim calcmode="lin" valueType="num">
                                      <p:cBhvr additive="base">
                                        <p:cTn id="7" dur="5000" fill="hold"/>
                                        <p:tgtEl>
                                          <p:spTgt spid="8196"/>
                                        </p:tgtEl>
                                        <p:attrNameLst>
                                          <p:attrName>ppt_x</p:attrName>
                                        </p:attrNameLst>
                                      </p:cBhvr>
                                      <p:tavLst>
                                        <p:tav tm="0">
                                          <p:val>
                                            <p:strVal val="#ppt_x"/>
                                          </p:val>
                                        </p:tav>
                                        <p:tav tm="100000">
                                          <p:val>
                                            <p:strVal val="#ppt_x"/>
                                          </p:val>
                                        </p:tav>
                                      </p:tavLst>
                                    </p:anim>
                                    <p:anim calcmode="lin" valueType="num">
                                      <p:cBhvr additive="base">
                                        <p:cTn id="8" dur="5000" fill="hold"/>
                                        <p:tgtEl>
                                          <p:spTgt spid="819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05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0601" y="222251"/>
            <a:ext cx="1520825" cy="912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3059" name="Title 3"/>
          <p:cNvSpPr>
            <a:spLocks noGrp="1"/>
          </p:cNvSpPr>
          <p:nvPr>
            <p:ph type="title"/>
          </p:nvPr>
        </p:nvSpPr>
        <p:spPr>
          <a:xfrm>
            <a:off x="1752600" y="-299803"/>
            <a:ext cx="8686800" cy="1442803"/>
          </a:xfrm>
        </p:spPr>
        <p:txBody>
          <a:bodyPr>
            <a:normAutofit fontScale="90000"/>
          </a:bodyPr>
          <a:lstStyle/>
          <a:p>
            <a:r>
              <a:rPr lang="en-US" sz="6000" b="1" u="sng" dirty="0" smtClean="0">
                <a:solidFill>
                  <a:srgbClr val="0070C0"/>
                </a:solidFill>
                <a:latin typeface="Copperplate Gothic Light" panose="020E0507020206020404" pitchFamily="34" charset="0"/>
              </a:rPr>
              <a:t/>
            </a:r>
            <a:br>
              <a:rPr lang="en-US" sz="6000" b="1" u="sng" dirty="0" smtClean="0">
                <a:solidFill>
                  <a:srgbClr val="0070C0"/>
                </a:solidFill>
                <a:latin typeface="Copperplate Gothic Light" panose="020E0507020206020404" pitchFamily="34" charset="0"/>
              </a:rPr>
            </a:br>
            <a:r>
              <a:rPr lang="en-US" sz="6000" b="1" u="sng" dirty="0" smtClean="0">
                <a:solidFill>
                  <a:srgbClr val="0070C0"/>
                </a:solidFill>
                <a:latin typeface="Copperplate Gothic Light" panose="020E0507020206020404" pitchFamily="34" charset="0"/>
              </a:rPr>
              <a:t>eggs</a:t>
            </a:r>
            <a:endParaRPr lang="en-US" sz="6000" b="1" u="sng" dirty="0">
              <a:solidFill>
                <a:srgbClr val="0070C0"/>
              </a:solidFill>
            </a:endParaRPr>
          </a:p>
        </p:txBody>
      </p:sp>
      <p:sp>
        <p:nvSpPr>
          <p:cNvPr id="173060" name="Rectangle 4"/>
          <p:cNvSpPr>
            <a:spLocks noChangeArrowheads="1"/>
          </p:cNvSpPr>
          <p:nvPr/>
        </p:nvSpPr>
        <p:spPr bwMode="auto">
          <a:xfrm>
            <a:off x="1141413" y="1739640"/>
            <a:ext cx="822960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spcAft>
                <a:spcPct val="0"/>
              </a:spcAft>
              <a:buFontTx/>
              <a:buNone/>
            </a:pPr>
            <a:r>
              <a:rPr lang="en-US" sz="4400" dirty="0" smtClean="0">
                <a:solidFill>
                  <a:prstClr val="black"/>
                </a:solidFill>
                <a:latin typeface="Arial" panose="020B0604020202020204" pitchFamily="34" charset="0"/>
                <a:cs typeface="Arial" panose="020B0604020202020204" pitchFamily="34" charset="0"/>
              </a:rPr>
              <a:t>Eggs </a:t>
            </a:r>
            <a:r>
              <a:rPr lang="en-US" sz="4400" dirty="0">
                <a:solidFill>
                  <a:prstClr val="black"/>
                </a:solidFill>
                <a:latin typeface="Arial" panose="020B0604020202020204" pitchFamily="34" charset="0"/>
                <a:cs typeface="Arial" panose="020B0604020202020204" pitchFamily="34" charset="0"/>
              </a:rPr>
              <a:t>have nutritional value and offer versatility in cookery</a:t>
            </a:r>
            <a:r>
              <a:rPr lang="en-US" sz="4400" dirty="0" smtClean="0">
                <a:solidFill>
                  <a:prstClr val="black"/>
                </a:solidFill>
                <a:latin typeface="Arial" panose="020B0604020202020204" pitchFamily="34" charset="0"/>
                <a:cs typeface="Arial" panose="020B0604020202020204" pitchFamily="34" charset="0"/>
              </a:rPr>
              <a:t>.</a:t>
            </a:r>
            <a:endParaRPr lang="en-US" sz="4400" dirty="0">
              <a:solidFill>
                <a:prstClr val="black"/>
              </a:solidFill>
              <a:latin typeface="Arial" panose="020B0604020202020204" pitchFamily="34" charset="0"/>
              <a:cs typeface="Arial" panose="020B0604020202020204" pitchFamily="34" charset="0"/>
            </a:endParaRPr>
          </a:p>
          <a:p>
            <a:pPr algn="ctr" fontAlgn="base">
              <a:spcBef>
                <a:spcPct val="0"/>
              </a:spcBef>
              <a:spcAft>
                <a:spcPct val="0"/>
              </a:spcAft>
              <a:buFontTx/>
              <a:buNone/>
            </a:pPr>
            <a:r>
              <a:rPr lang="en-US" sz="4400" dirty="0" smtClean="0">
                <a:solidFill>
                  <a:prstClr val="black"/>
                </a:solidFill>
                <a:latin typeface="Arial" panose="020B0604020202020204" pitchFamily="34" charset="0"/>
                <a:cs typeface="Arial" panose="020B0604020202020204" pitchFamily="34" charset="0"/>
              </a:rPr>
              <a:t>Why are eggs sold in the dairy case when they are classified as protein and should be sold in the meat case?</a:t>
            </a:r>
            <a:endParaRPr lang="en-US" sz="4400" dirty="0">
              <a:solidFill>
                <a:prstClr val="black"/>
              </a:solidFill>
              <a:latin typeface="Arial" panose="020B0604020202020204" pitchFamily="34" charset="0"/>
              <a:cs typeface="Arial" panose="020B0604020202020204" pitchFamily="34" charset="0"/>
            </a:endParaRPr>
          </a:p>
        </p:txBody>
      </p:sp>
      <p:pic>
        <p:nvPicPr>
          <p:cNvPr id="10" name="Picture 3"/>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243298" y="2996755"/>
            <a:ext cx="2469017" cy="1640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2633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2001" y="2743200"/>
            <a:ext cx="2546351" cy="1909763"/>
          </a:xfrm>
          <a:prstGeom prst="rect">
            <a:avLst/>
          </a:prstGeom>
          <a:noFill/>
          <a:ln w="9525">
            <a:solidFill>
              <a:srgbClr val="000075"/>
            </a:solidFill>
            <a:miter lim="800000"/>
            <a:headEnd/>
            <a:tailEnd/>
          </a:ln>
          <a:extLst>
            <a:ext uri="{909E8E84-426E-40DD-AFC4-6F175D3DCCD1}">
              <a14:hiddenFill xmlns:a14="http://schemas.microsoft.com/office/drawing/2010/main">
                <a:solidFill>
                  <a:srgbClr val="FFFFFF"/>
                </a:solidFill>
              </a14:hiddenFill>
            </a:ext>
          </a:extLst>
        </p:spPr>
      </p:pic>
      <p:sp>
        <p:nvSpPr>
          <p:cNvPr id="9219" name="Text Box 3"/>
          <p:cNvSpPr txBox="1">
            <a:spLocks noChangeArrowheads="1"/>
          </p:cNvSpPr>
          <p:nvPr/>
        </p:nvSpPr>
        <p:spPr bwMode="auto">
          <a:xfrm>
            <a:off x="2540000" y="5334001"/>
            <a:ext cx="71120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pitchFamily="92" charset="0"/>
              </a:defRPr>
            </a:lvl1pPr>
            <a:lvl2pPr marL="742950" indent="-285750">
              <a:spcBef>
                <a:spcPct val="20000"/>
              </a:spcBef>
              <a:buChar char="–"/>
              <a:defRPr sz="2800">
                <a:solidFill>
                  <a:schemeClr val="tx1"/>
                </a:solidFill>
                <a:latin typeface="Times" pitchFamily="92" charset="0"/>
              </a:defRPr>
            </a:lvl2pPr>
            <a:lvl3pPr marL="1143000" indent="-228600">
              <a:spcBef>
                <a:spcPct val="20000"/>
              </a:spcBef>
              <a:buChar char="•"/>
              <a:defRPr sz="2400">
                <a:solidFill>
                  <a:schemeClr val="tx1"/>
                </a:solidFill>
                <a:latin typeface="Times" pitchFamily="92" charset="0"/>
              </a:defRPr>
            </a:lvl3pPr>
            <a:lvl4pPr marL="1600200" indent="-228600">
              <a:spcBef>
                <a:spcPct val="20000"/>
              </a:spcBef>
              <a:buChar char="–"/>
              <a:defRPr sz="2000">
                <a:solidFill>
                  <a:schemeClr val="tx1"/>
                </a:solidFill>
                <a:latin typeface="Times" pitchFamily="92" charset="0"/>
              </a:defRPr>
            </a:lvl4pPr>
            <a:lvl5pPr marL="2057400" indent="-228600">
              <a:spcBef>
                <a:spcPct val="20000"/>
              </a:spcBef>
              <a:buChar char="»"/>
              <a:defRPr sz="2000">
                <a:solidFill>
                  <a:schemeClr val="tx1"/>
                </a:solidFill>
                <a:latin typeface="Times" pitchFamily="92" charset="0"/>
              </a:defRPr>
            </a:lvl5pPr>
            <a:lvl6pPr marL="2514600" indent="-228600" eaLnBrk="0" fontAlgn="base" hangingPunct="0">
              <a:spcBef>
                <a:spcPct val="20000"/>
              </a:spcBef>
              <a:spcAft>
                <a:spcPct val="0"/>
              </a:spcAft>
              <a:buChar char="»"/>
              <a:defRPr sz="2000">
                <a:solidFill>
                  <a:schemeClr val="tx1"/>
                </a:solidFill>
                <a:latin typeface="Times" pitchFamily="92" charset="0"/>
              </a:defRPr>
            </a:lvl6pPr>
            <a:lvl7pPr marL="2971800" indent="-228600" eaLnBrk="0" fontAlgn="base" hangingPunct="0">
              <a:spcBef>
                <a:spcPct val="20000"/>
              </a:spcBef>
              <a:spcAft>
                <a:spcPct val="0"/>
              </a:spcAft>
              <a:buChar char="»"/>
              <a:defRPr sz="2000">
                <a:solidFill>
                  <a:schemeClr val="tx1"/>
                </a:solidFill>
                <a:latin typeface="Times" pitchFamily="92" charset="0"/>
              </a:defRPr>
            </a:lvl7pPr>
            <a:lvl8pPr marL="3429000" indent="-228600" eaLnBrk="0" fontAlgn="base" hangingPunct="0">
              <a:spcBef>
                <a:spcPct val="20000"/>
              </a:spcBef>
              <a:spcAft>
                <a:spcPct val="0"/>
              </a:spcAft>
              <a:buChar char="»"/>
              <a:defRPr sz="2000">
                <a:solidFill>
                  <a:schemeClr val="tx1"/>
                </a:solidFill>
                <a:latin typeface="Times" pitchFamily="92" charset="0"/>
              </a:defRPr>
            </a:lvl8pPr>
            <a:lvl9pPr marL="3886200" indent="-228600" eaLnBrk="0" fontAlgn="base" hangingPunct="0">
              <a:spcBef>
                <a:spcPct val="20000"/>
              </a:spcBef>
              <a:spcAft>
                <a:spcPct val="0"/>
              </a:spcAft>
              <a:buChar char="»"/>
              <a:defRPr sz="2000">
                <a:solidFill>
                  <a:schemeClr val="tx1"/>
                </a:solidFill>
                <a:latin typeface="Times" pitchFamily="92" charset="0"/>
              </a:defRPr>
            </a:lvl9pPr>
          </a:lstStyle>
          <a:p>
            <a:pPr algn="ctr">
              <a:spcBef>
                <a:spcPct val="50000"/>
              </a:spcBef>
              <a:buFontTx/>
              <a:buNone/>
            </a:pPr>
            <a:r>
              <a:rPr lang="en-US" altLang="en-US" sz="4800">
                <a:solidFill>
                  <a:srgbClr val="000075"/>
                </a:solidFill>
              </a:rPr>
              <a:t>Shirred Eggs</a:t>
            </a:r>
          </a:p>
        </p:txBody>
      </p:sp>
      <p:pic>
        <p:nvPicPr>
          <p:cNvPr id="1946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1" y="2057401"/>
            <a:ext cx="4705351" cy="2278063"/>
          </a:xfrm>
          <a:prstGeom prst="rect">
            <a:avLst/>
          </a:prstGeom>
          <a:noFill/>
          <a:ln w="9525">
            <a:solidFill>
              <a:srgbClr val="000075"/>
            </a:solidFill>
            <a:miter lim="800000"/>
            <a:headEnd/>
            <a:tailEnd/>
          </a:ln>
          <a:extLst>
            <a:ext uri="{909E8E84-426E-40DD-AFC4-6F175D3DCCD1}">
              <a14:hiddenFill xmlns:a14="http://schemas.microsoft.com/office/drawing/2010/main">
                <a:solidFill>
                  <a:srgbClr val="FFFFFF"/>
                </a:solidFill>
              </a14:hiddenFill>
            </a:ext>
          </a:extLst>
        </p:spPr>
      </p:pic>
      <p:sp>
        <p:nvSpPr>
          <p:cNvPr id="19461" name="Text Box 5"/>
          <p:cNvSpPr txBox="1">
            <a:spLocks noChangeArrowheads="1"/>
          </p:cNvSpPr>
          <p:nvPr/>
        </p:nvSpPr>
        <p:spPr bwMode="auto">
          <a:xfrm>
            <a:off x="1320800" y="609600"/>
            <a:ext cx="8940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pitchFamily="92" charset="0"/>
              </a:defRPr>
            </a:lvl1pPr>
            <a:lvl2pPr marL="742950" indent="-285750">
              <a:spcBef>
                <a:spcPct val="20000"/>
              </a:spcBef>
              <a:buChar char="–"/>
              <a:defRPr sz="2800">
                <a:solidFill>
                  <a:schemeClr val="tx1"/>
                </a:solidFill>
                <a:latin typeface="Times" pitchFamily="92" charset="0"/>
              </a:defRPr>
            </a:lvl2pPr>
            <a:lvl3pPr marL="1143000" indent="-228600">
              <a:spcBef>
                <a:spcPct val="20000"/>
              </a:spcBef>
              <a:buChar char="•"/>
              <a:defRPr sz="2400">
                <a:solidFill>
                  <a:schemeClr val="tx1"/>
                </a:solidFill>
                <a:latin typeface="Times" pitchFamily="92" charset="0"/>
              </a:defRPr>
            </a:lvl3pPr>
            <a:lvl4pPr marL="1600200" indent="-228600">
              <a:spcBef>
                <a:spcPct val="20000"/>
              </a:spcBef>
              <a:buChar char="–"/>
              <a:defRPr sz="2000">
                <a:solidFill>
                  <a:schemeClr val="tx1"/>
                </a:solidFill>
                <a:latin typeface="Times" pitchFamily="92" charset="0"/>
              </a:defRPr>
            </a:lvl4pPr>
            <a:lvl5pPr marL="2057400" indent="-228600">
              <a:spcBef>
                <a:spcPct val="20000"/>
              </a:spcBef>
              <a:buChar char="»"/>
              <a:defRPr sz="2000">
                <a:solidFill>
                  <a:schemeClr val="tx1"/>
                </a:solidFill>
                <a:latin typeface="Times" pitchFamily="92" charset="0"/>
              </a:defRPr>
            </a:lvl5pPr>
            <a:lvl6pPr marL="2514600" indent="-228600" eaLnBrk="0" fontAlgn="base" hangingPunct="0">
              <a:spcBef>
                <a:spcPct val="20000"/>
              </a:spcBef>
              <a:spcAft>
                <a:spcPct val="0"/>
              </a:spcAft>
              <a:buChar char="»"/>
              <a:defRPr sz="2000">
                <a:solidFill>
                  <a:schemeClr val="tx1"/>
                </a:solidFill>
                <a:latin typeface="Times" pitchFamily="92" charset="0"/>
              </a:defRPr>
            </a:lvl6pPr>
            <a:lvl7pPr marL="2971800" indent="-228600" eaLnBrk="0" fontAlgn="base" hangingPunct="0">
              <a:spcBef>
                <a:spcPct val="20000"/>
              </a:spcBef>
              <a:spcAft>
                <a:spcPct val="0"/>
              </a:spcAft>
              <a:buChar char="»"/>
              <a:defRPr sz="2000">
                <a:solidFill>
                  <a:schemeClr val="tx1"/>
                </a:solidFill>
                <a:latin typeface="Times" pitchFamily="92" charset="0"/>
              </a:defRPr>
            </a:lvl7pPr>
            <a:lvl8pPr marL="3429000" indent="-228600" eaLnBrk="0" fontAlgn="base" hangingPunct="0">
              <a:spcBef>
                <a:spcPct val="20000"/>
              </a:spcBef>
              <a:spcAft>
                <a:spcPct val="0"/>
              </a:spcAft>
              <a:buChar char="»"/>
              <a:defRPr sz="2000">
                <a:solidFill>
                  <a:schemeClr val="tx1"/>
                </a:solidFill>
                <a:latin typeface="Times" pitchFamily="92" charset="0"/>
              </a:defRPr>
            </a:lvl8pPr>
            <a:lvl9pPr marL="3886200" indent="-228600" eaLnBrk="0" fontAlgn="base" hangingPunct="0">
              <a:spcBef>
                <a:spcPct val="20000"/>
              </a:spcBef>
              <a:spcAft>
                <a:spcPct val="0"/>
              </a:spcAft>
              <a:buChar char="»"/>
              <a:defRPr sz="2000">
                <a:solidFill>
                  <a:schemeClr val="tx1"/>
                </a:solidFill>
                <a:latin typeface="Times" pitchFamily="92" charset="0"/>
              </a:defRPr>
            </a:lvl9pPr>
          </a:lstStyle>
          <a:p>
            <a:pPr>
              <a:spcBef>
                <a:spcPct val="50000"/>
              </a:spcBef>
              <a:buFontTx/>
              <a:buNone/>
            </a:pPr>
            <a:r>
              <a:rPr lang="en-US" altLang="en-US">
                <a:solidFill>
                  <a:srgbClr val="000075"/>
                </a:solidFill>
              </a:rPr>
              <a:t>Raw egg baked in the oven ……</a:t>
            </a:r>
          </a:p>
        </p:txBody>
      </p:sp>
    </p:spTree>
    <p:extLst>
      <p:ext uri="{BB962C8B-B14F-4D97-AF65-F5344CB8AC3E}">
        <p14:creationId xmlns:p14="http://schemas.microsoft.com/office/powerpoint/2010/main" val="100411517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grpId="0" nodeType="clickEffect">
                                  <p:stCondLst>
                                    <p:cond delay="0"/>
                                  </p:stCondLst>
                                  <p:childTnLst>
                                    <p:set>
                                      <p:cBhvr>
                                        <p:cTn id="6" dur="1" fill="hold">
                                          <p:stCondLst>
                                            <p:cond delay="0"/>
                                          </p:stCondLst>
                                        </p:cTn>
                                        <p:tgtEl>
                                          <p:spTgt spid="9219"/>
                                        </p:tgtEl>
                                        <p:attrNameLst>
                                          <p:attrName>style.visibility</p:attrName>
                                        </p:attrNameLst>
                                      </p:cBhvr>
                                      <p:to>
                                        <p:strVal val="visible"/>
                                      </p:to>
                                    </p:set>
                                    <p:anim calcmode="lin" valueType="num">
                                      <p:cBhvr additive="base">
                                        <p:cTn id="7" dur="5000" fill="hold"/>
                                        <p:tgtEl>
                                          <p:spTgt spid="9219"/>
                                        </p:tgtEl>
                                        <p:attrNameLst>
                                          <p:attrName>ppt_x</p:attrName>
                                        </p:attrNameLst>
                                      </p:cBhvr>
                                      <p:tavLst>
                                        <p:tav tm="0">
                                          <p:val>
                                            <p:strVal val="#ppt_x"/>
                                          </p:val>
                                        </p:tav>
                                        <p:tav tm="100000">
                                          <p:val>
                                            <p:strVal val="#ppt_x"/>
                                          </p:val>
                                        </p:tav>
                                      </p:tavLst>
                                    </p:anim>
                                    <p:anim calcmode="lin" valueType="num">
                                      <p:cBhvr additive="base">
                                        <p:cTn id="8" dur="5000" fill="hold"/>
                                        <p:tgtEl>
                                          <p:spTgt spid="92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3"/>
          <p:cNvSpPr txBox="1">
            <a:spLocks noChangeArrowheads="1"/>
          </p:cNvSpPr>
          <p:nvPr/>
        </p:nvSpPr>
        <p:spPr bwMode="auto">
          <a:xfrm>
            <a:off x="1117600" y="533400"/>
            <a:ext cx="99568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pitchFamily="92" charset="0"/>
              </a:defRPr>
            </a:lvl1pPr>
            <a:lvl2pPr marL="742950" indent="-285750">
              <a:spcBef>
                <a:spcPct val="20000"/>
              </a:spcBef>
              <a:buChar char="–"/>
              <a:defRPr sz="2800">
                <a:solidFill>
                  <a:schemeClr val="tx1"/>
                </a:solidFill>
                <a:latin typeface="Times" pitchFamily="92" charset="0"/>
              </a:defRPr>
            </a:lvl2pPr>
            <a:lvl3pPr marL="1143000" indent="-228600">
              <a:spcBef>
                <a:spcPct val="20000"/>
              </a:spcBef>
              <a:buChar char="•"/>
              <a:defRPr sz="2400">
                <a:solidFill>
                  <a:schemeClr val="tx1"/>
                </a:solidFill>
                <a:latin typeface="Times" pitchFamily="92" charset="0"/>
              </a:defRPr>
            </a:lvl3pPr>
            <a:lvl4pPr marL="1600200" indent="-228600">
              <a:spcBef>
                <a:spcPct val="20000"/>
              </a:spcBef>
              <a:buChar char="–"/>
              <a:defRPr sz="2000">
                <a:solidFill>
                  <a:schemeClr val="tx1"/>
                </a:solidFill>
                <a:latin typeface="Times" pitchFamily="92" charset="0"/>
              </a:defRPr>
            </a:lvl4pPr>
            <a:lvl5pPr marL="2057400" indent="-228600">
              <a:spcBef>
                <a:spcPct val="20000"/>
              </a:spcBef>
              <a:buChar char="»"/>
              <a:defRPr sz="2000">
                <a:solidFill>
                  <a:schemeClr val="tx1"/>
                </a:solidFill>
                <a:latin typeface="Times" pitchFamily="92" charset="0"/>
              </a:defRPr>
            </a:lvl5pPr>
            <a:lvl6pPr marL="2514600" indent="-228600" eaLnBrk="0" fontAlgn="base" hangingPunct="0">
              <a:spcBef>
                <a:spcPct val="20000"/>
              </a:spcBef>
              <a:spcAft>
                <a:spcPct val="0"/>
              </a:spcAft>
              <a:buChar char="»"/>
              <a:defRPr sz="2000">
                <a:solidFill>
                  <a:schemeClr val="tx1"/>
                </a:solidFill>
                <a:latin typeface="Times" pitchFamily="92" charset="0"/>
              </a:defRPr>
            </a:lvl6pPr>
            <a:lvl7pPr marL="2971800" indent="-228600" eaLnBrk="0" fontAlgn="base" hangingPunct="0">
              <a:spcBef>
                <a:spcPct val="20000"/>
              </a:spcBef>
              <a:spcAft>
                <a:spcPct val="0"/>
              </a:spcAft>
              <a:buChar char="»"/>
              <a:defRPr sz="2000">
                <a:solidFill>
                  <a:schemeClr val="tx1"/>
                </a:solidFill>
                <a:latin typeface="Times" pitchFamily="92" charset="0"/>
              </a:defRPr>
            </a:lvl7pPr>
            <a:lvl8pPr marL="3429000" indent="-228600" eaLnBrk="0" fontAlgn="base" hangingPunct="0">
              <a:spcBef>
                <a:spcPct val="20000"/>
              </a:spcBef>
              <a:spcAft>
                <a:spcPct val="0"/>
              </a:spcAft>
              <a:buChar char="»"/>
              <a:defRPr sz="2000">
                <a:solidFill>
                  <a:schemeClr val="tx1"/>
                </a:solidFill>
                <a:latin typeface="Times" pitchFamily="92" charset="0"/>
              </a:defRPr>
            </a:lvl8pPr>
            <a:lvl9pPr marL="3886200" indent="-228600" eaLnBrk="0" fontAlgn="base" hangingPunct="0">
              <a:spcBef>
                <a:spcPct val="20000"/>
              </a:spcBef>
              <a:spcAft>
                <a:spcPct val="0"/>
              </a:spcAft>
              <a:buChar char="»"/>
              <a:defRPr sz="2000">
                <a:solidFill>
                  <a:schemeClr val="tx1"/>
                </a:solidFill>
                <a:latin typeface="Times" pitchFamily="92" charset="0"/>
              </a:defRPr>
            </a:lvl9pPr>
          </a:lstStyle>
          <a:p>
            <a:pPr>
              <a:spcBef>
                <a:spcPct val="50000"/>
              </a:spcBef>
              <a:buFontTx/>
              <a:buNone/>
            </a:pPr>
            <a:r>
              <a:rPr lang="en-US" altLang="en-US" dirty="0">
                <a:solidFill>
                  <a:srgbClr val="000075"/>
                </a:solidFill>
              </a:rPr>
              <a:t>Egg and milk mixture cooked in a hot pan; </a:t>
            </a:r>
            <a:r>
              <a:rPr lang="en-US" altLang="en-US" dirty="0" smtClean="0">
                <a:solidFill>
                  <a:srgbClr val="000075"/>
                </a:solidFill>
              </a:rPr>
              <a:t>gently </a:t>
            </a:r>
            <a:r>
              <a:rPr lang="en-US" altLang="en-US" dirty="0">
                <a:solidFill>
                  <a:srgbClr val="000075"/>
                </a:solidFill>
              </a:rPr>
              <a:t>move mixture as it cooks ……</a:t>
            </a:r>
          </a:p>
        </p:txBody>
      </p:sp>
      <p:sp>
        <p:nvSpPr>
          <p:cNvPr id="10244" name="Text Box 4"/>
          <p:cNvSpPr txBox="1">
            <a:spLocks noChangeArrowheads="1"/>
          </p:cNvSpPr>
          <p:nvPr/>
        </p:nvSpPr>
        <p:spPr bwMode="auto">
          <a:xfrm>
            <a:off x="1625600" y="5486401"/>
            <a:ext cx="89408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pitchFamily="92" charset="0"/>
              </a:defRPr>
            </a:lvl1pPr>
            <a:lvl2pPr marL="742950" indent="-285750">
              <a:spcBef>
                <a:spcPct val="20000"/>
              </a:spcBef>
              <a:buChar char="–"/>
              <a:defRPr sz="2800">
                <a:solidFill>
                  <a:schemeClr val="tx1"/>
                </a:solidFill>
                <a:latin typeface="Times" pitchFamily="92" charset="0"/>
              </a:defRPr>
            </a:lvl2pPr>
            <a:lvl3pPr marL="1143000" indent="-228600">
              <a:spcBef>
                <a:spcPct val="20000"/>
              </a:spcBef>
              <a:buChar char="•"/>
              <a:defRPr sz="2400">
                <a:solidFill>
                  <a:schemeClr val="tx1"/>
                </a:solidFill>
                <a:latin typeface="Times" pitchFamily="92" charset="0"/>
              </a:defRPr>
            </a:lvl3pPr>
            <a:lvl4pPr marL="1600200" indent="-228600">
              <a:spcBef>
                <a:spcPct val="20000"/>
              </a:spcBef>
              <a:buChar char="–"/>
              <a:defRPr sz="2000">
                <a:solidFill>
                  <a:schemeClr val="tx1"/>
                </a:solidFill>
                <a:latin typeface="Times" pitchFamily="92" charset="0"/>
              </a:defRPr>
            </a:lvl4pPr>
            <a:lvl5pPr marL="2057400" indent="-228600">
              <a:spcBef>
                <a:spcPct val="20000"/>
              </a:spcBef>
              <a:buChar char="»"/>
              <a:defRPr sz="2000">
                <a:solidFill>
                  <a:schemeClr val="tx1"/>
                </a:solidFill>
                <a:latin typeface="Times" pitchFamily="92" charset="0"/>
              </a:defRPr>
            </a:lvl5pPr>
            <a:lvl6pPr marL="2514600" indent="-228600" eaLnBrk="0" fontAlgn="base" hangingPunct="0">
              <a:spcBef>
                <a:spcPct val="20000"/>
              </a:spcBef>
              <a:spcAft>
                <a:spcPct val="0"/>
              </a:spcAft>
              <a:buChar char="»"/>
              <a:defRPr sz="2000">
                <a:solidFill>
                  <a:schemeClr val="tx1"/>
                </a:solidFill>
                <a:latin typeface="Times" pitchFamily="92" charset="0"/>
              </a:defRPr>
            </a:lvl6pPr>
            <a:lvl7pPr marL="2971800" indent="-228600" eaLnBrk="0" fontAlgn="base" hangingPunct="0">
              <a:spcBef>
                <a:spcPct val="20000"/>
              </a:spcBef>
              <a:spcAft>
                <a:spcPct val="0"/>
              </a:spcAft>
              <a:buChar char="»"/>
              <a:defRPr sz="2000">
                <a:solidFill>
                  <a:schemeClr val="tx1"/>
                </a:solidFill>
                <a:latin typeface="Times" pitchFamily="92" charset="0"/>
              </a:defRPr>
            </a:lvl7pPr>
            <a:lvl8pPr marL="3429000" indent="-228600" eaLnBrk="0" fontAlgn="base" hangingPunct="0">
              <a:spcBef>
                <a:spcPct val="20000"/>
              </a:spcBef>
              <a:spcAft>
                <a:spcPct val="0"/>
              </a:spcAft>
              <a:buChar char="»"/>
              <a:defRPr sz="2000">
                <a:solidFill>
                  <a:schemeClr val="tx1"/>
                </a:solidFill>
                <a:latin typeface="Times" pitchFamily="92" charset="0"/>
              </a:defRPr>
            </a:lvl8pPr>
            <a:lvl9pPr marL="3886200" indent="-228600" eaLnBrk="0" fontAlgn="base" hangingPunct="0">
              <a:spcBef>
                <a:spcPct val="20000"/>
              </a:spcBef>
              <a:spcAft>
                <a:spcPct val="0"/>
              </a:spcAft>
              <a:buChar char="»"/>
              <a:defRPr sz="2000">
                <a:solidFill>
                  <a:schemeClr val="tx1"/>
                </a:solidFill>
                <a:latin typeface="Times" pitchFamily="92" charset="0"/>
              </a:defRPr>
            </a:lvl9pPr>
          </a:lstStyle>
          <a:p>
            <a:pPr algn="ctr">
              <a:spcBef>
                <a:spcPct val="50000"/>
              </a:spcBef>
              <a:buFontTx/>
              <a:buNone/>
            </a:pPr>
            <a:r>
              <a:rPr lang="en-US" altLang="en-US" sz="4800">
                <a:solidFill>
                  <a:srgbClr val="000075"/>
                </a:solidFill>
              </a:rPr>
              <a:t>Scrambled Eggs</a:t>
            </a:r>
          </a:p>
        </p:txBody>
      </p:sp>
      <p:pic>
        <p:nvPicPr>
          <p:cNvPr id="2048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1" y="2057401"/>
            <a:ext cx="4754033" cy="2301875"/>
          </a:xfrm>
          <a:prstGeom prst="rect">
            <a:avLst/>
          </a:prstGeom>
          <a:noFill/>
          <a:ln w="9525">
            <a:solidFill>
              <a:srgbClr val="000075"/>
            </a:solidFill>
            <a:miter lim="800000"/>
            <a:headEnd/>
            <a:tailEnd/>
          </a:ln>
          <a:extLst>
            <a:ext uri="{909E8E84-426E-40DD-AFC4-6F175D3DCCD1}">
              <a14:hiddenFill xmlns:a14="http://schemas.microsoft.com/office/drawing/2010/main">
                <a:solidFill>
                  <a:srgbClr val="FFFFFF"/>
                </a:solidFill>
              </a14:hiddenFill>
            </a:ext>
          </a:extLst>
        </p:spPr>
      </p:pic>
      <p:pic>
        <p:nvPicPr>
          <p:cNvPr id="2048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9600" y="2438400"/>
            <a:ext cx="5384800" cy="3035300"/>
          </a:xfrm>
          <a:prstGeom prst="rect">
            <a:avLst/>
          </a:prstGeom>
          <a:noFill/>
          <a:ln w="9525">
            <a:solidFill>
              <a:srgbClr val="000075"/>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226155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grpId="0" nodeType="clickEffect">
                                  <p:stCondLst>
                                    <p:cond delay="0"/>
                                  </p:stCondLst>
                                  <p:childTnLst>
                                    <p:set>
                                      <p:cBhvr>
                                        <p:cTn id="6" dur="1" fill="hold">
                                          <p:stCondLst>
                                            <p:cond delay="0"/>
                                          </p:stCondLst>
                                        </p:cTn>
                                        <p:tgtEl>
                                          <p:spTgt spid="10244"/>
                                        </p:tgtEl>
                                        <p:attrNameLst>
                                          <p:attrName>style.visibility</p:attrName>
                                        </p:attrNameLst>
                                      </p:cBhvr>
                                      <p:to>
                                        <p:strVal val="visible"/>
                                      </p:to>
                                    </p:set>
                                    <p:anim calcmode="lin" valueType="num">
                                      <p:cBhvr additive="base">
                                        <p:cTn id="7" dur="5000" fill="hold"/>
                                        <p:tgtEl>
                                          <p:spTgt spid="10244"/>
                                        </p:tgtEl>
                                        <p:attrNameLst>
                                          <p:attrName>ppt_x</p:attrName>
                                        </p:attrNameLst>
                                      </p:cBhvr>
                                      <p:tavLst>
                                        <p:tav tm="0">
                                          <p:val>
                                            <p:strVal val="#ppt_x"/>
                                          </p:val>
                                        </p:tav>
                                        <p:tav tm="100000">
                                          <p:val>
                                            <p:strVal val="#ppt_x"/>
                                          </p:val>
                                        </p:tav>
                                      </p:tavLst>
                                    </p:anim>
                                    <p:anim calcmode="lin" valueType="num">
                                      <p:cBhvr additive="base">
                                        <p:cTn id="8" dur="5000" fill="hold"/>
                                        <p:tgtEl>
                                          <p:spTgt spid="102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1" y="2209801"/>
            <a:ext cx="4265084" cy="3198813"/>
          </a:xfrm>
          <a:prstGeom prst="rect">
            <a:avLst/>
          </a:prstGeom>
          <a:noFill/>
          <a:ln w="9525">
            <a:solidFill>
              <a:srgbClr val="000075"/>
            </a:solidFill>
            <a:miter lim="800000"/>
            <a:headEnd/>
            <a:tailEnd/>
          </a:ln>
          <a:extLst>
            <a:ext uri="{909E8E84-426E-40DD-AFC4-6F175D3DCCD1}">
              <a14:hiddenFill xmlns:a14="http://schemas.microsoft.com/office/drawing/2010/main">
                <a:solidFill>
                  <a:srgbClr val="FFFFFF"/>
                </a:solidFill>
              </a14:hiddenFill>
            </a:ext>
          </a:extLst>
        </p:spPr>
      </p:pic>
      <p:sp>
        <p:nvSpPr>
          <p:cNvPr id="21507" name="Text Box 4"/>
          <p:cNvSpPr txBox="1">
            <a:spLocks noChangeArrowheads="1"/>
          </p:cNvSpPr>
          <p:nvPr/>
        </p:nvSpPr>
        <p:spPr bwMode="auto">
          <a:xfrm>
            <a:off x="609600" y="457201"/>
            <a:ext cx="104648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pitchFamily="92" charset="0"/>
              </a:defRPr>
            </a:lvl1pPr>
            <a:lvl2pPr marL="742950" indent="-285750">
              <a:spcBef>
                <a:spcPct val="20000"/>
              </a:spcBef>
              <a:buChar char="–"/>
              <a:defRPr sz="2800">
                <a:solidFill>
                  <a:schemeClr val="tx1"/>
                </a:solidFill>
                <a:latin typeface="Times" pitchFamily="92" charset="0"/>
              </a:defRPr>
            </a:lvl2pPr>
            <a:lvl3pPr marL="1143000" indent="-228600">
              <a:spcBef>
                <a:spcPct val="20000"/>
              </a:spcBef>
              <a:buChar char="•"/>
              <a:defRPr sz="2400">
                <a:solidFill>
                  <a:schemeClr val="tx1"/>
                </a:solidFill>
                <a:latin typeface="Times" pitchFamily="92" charset="0"/>
              </a:defRPr>
            </a:lvl3pPr>
            <a:lvl4pPr marL="1600200" indent="-228600">
              <a:spcBef>
                <a:spcPct val="20000"/>
              </a:spcBef>
              <a:buChar char="–"/>
              <a:defRPr sz="2000">
                <a:solidFill>
                  <a:schemeClr val="tx1"/>
                </a:solidFill>
                <a:latin typeface="Times" pitchFamily="92" charset="0"/>
              </a:defRPr>
            </a:lvl4pPr>
            <a:lvl5pPr marL="2057400" indent="-228600">
              <a:spcBef>
                <a:spcPct val="20000"/>
              </a:spcBef>
              <a:buChar char="»"/>
              <a:defRPr sz="2000">
                <a:solidFill>
                  <a:schemeClr val="tx1"/>
                </a:solidFill>
                <a:latin typeface="Times" pitchFamily="92" charset="0"/>
              </a:defRPr>
            </a:lvl5pPr>
            <a:lvl6pPr marL="2514600" indent="-228600" eaLnBrk="0" fontAlgn="base" hangingPunct="0">
              <a:spcBef>
                <a:spcPct val="20000"/>
              </a:spcBef>
              <a:spcAft>
                <a:spcPct val="0"/>
              </a:spcAft>
              <a:buChar char="»"/>
              <a:defRPr sz="2000">
                <a:solidFill>
                  <a:schemeClr val="tx1"/>
                </a:solidFill>
                <a:latin typeface="Times" pitchFamily="92" charset="0"/>
              </a:defRPr>
            </a:lvl6pPr>
            <a:lvl7pPr marL="2971800" indent="-228600" eaLnBrk="0" fontAlgn="base" hangingPunct="0">
              <a:spcBef>
                <a:spcPct val="20000"/>
              </a:spcBef>
              <a:spcAft>
                <a:spcPct val="0"/>
              </a:spcAft>
              <a:buChar char="»"/>
              <a:defRPr sz="2000">
                <a:solidFill>
                  <a:schemeClr val="tx1"/>
                </a:solidFill>
                <a:latin typeface="Times" pitchFamily="92" charset="0"/>
              </a:defRPr>
            </a:lvl7pPr>
            <a:lvl8pPr marL="3429000" indent="-228600" eaLnBrk="0" fontAlgn="base" hangingPunct="0">
              <a:spcBef>
                <a:spcPct val="20000"/>
              </a:spcBef>
              <a:spcAft>
                <a:spcPct val="0"/>
              </a:spcAft>
              <a:buChar char="»"/>
              <a:defRPr sz="2000">
                <a:solidFill>
                  <a:schemeClr val="tx1"/>
                </a:solidFill>
                <a:latin typeface="Times" pitchFamily="92" charset="0"/>
              </a:defRPr>
            </a:lvl8pPr>
            <a:lvl9pPr marL="3886200" indent="-228600" eaLnBrk="0" fontAlgn="base" hangingPunct="0">
              <a:spcBef>
                <a:spcPct val="20000"/>
              </a:spcBef>
              <a:spcAft>
                <a:spcPct val="0"/>
              </a:spcAft>
              <a:buChar char="»"/>
              <a:defRPr sz="2000">
                <a:solidFill>
                  <a:schemeClr val="tx1"/>
                </a:solidFill>
                <a:latin typeface="Times" pitchFamily="92" charset="0"/>
              </a:defRPr>
            </a:lvl9pPr>
          </a:lstStyle>
          <a:p>
            <a:pPr>
              <a:spcBef>
                <a:spcPct val="50000"/>
              </a:spcBef>
              <a:buFontTx/>
              <a:buNone/>
            </a:pPr>
            <a:r>
              <a:rPr lang="en-US" altLang="en-US" dirty="0">
                <a:solidFill>
                  <a:srgbClr val="000075"/>
                </a:solidFill>
              </a:rPr>
              <a:t>Egg mixture brought to center of pan and </a:t>
            </a:r>
            <a:r>
              <a:rPr lang="en-US" altLang="en-US" dirty="0" smtClean="0">
                <a:solidFill>
                  <a:srgbClr val="000075"/>
                </a:solidFill>
              </a:rPr>
              <a:t>cooked </a:t>
            </a:r>
            <a:r>
              <a:rPr lang="en-US" altLang="en-US" dirty="0">
                <a:solidFill>
                  <a:srgbClr val="000075"/>
                </a:solidFill>
              </a:rPr>
              <a:t>until all egg mixture on the edges </a:t>
            </a:r>
            <a:r>
              <a:rPr lang="en-US" altLang="en-US" dirty="0" smtClean="0">
                <a:solidFill>
                  <a:srgbClr val="000075"/>
                </a:solidFill>
              </a:rPr>
              <a:t>is </a:t>
            </a:r>
            <a:r>
              <a:rPr lang="en-US" altLang="en-US" dirty="0">
                <a:solidFill>
                  <a:srgbClr val="000075"/>
                </a:solidFill>
              </a:rPr>
              <a:t>cooked; fold in half and serve ……</a:t>
            </a:r>
          </a:p>
        </p:txBody>
      </p:sp>
      <p:sp>
        <p:nvSpPr>
          <p:cNvPr id="11269" name="Text Box 5"/>
          <p:cNvSpPr txBox="1">
            <a:spLocks noChangeArrowheads="1"/>
          </p:cNvSpPr>
          <p:nvPr/>
        </p:nvSpPr>
        <p:spPr bwMode="auto">
          <a:xfrm>
            <a:off x="1574800" y="5562601"/>
            <a:ext cx="90424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pitchFamily="92" charset="0"/>
              </a:defRPr>
            </a:lvl1pPr>
            <a:lvl2pPr marL="742950" indent="-285750">
              <a:spcBef>
                <a:spcPct val="20000"/>
              </a:spcBef>
              <a:buChar char="–"/>
              <a:defRPr sz="2800">
                <a:solidFill>
                  <a:schemeClr val="tx1"/>
                </a:solidFill>
                <a:latin typeface="Times" pitchFamily="92" charset="0"/>
              </a:defRPr>
            </a:lvl2pPr>
            <a:lvl3pPr marL="1143000" indent="-228600">
              <a:spcBef>
                <a:spcPct val="20000"/>
              </a:spcBef>
              <a:buChar char="•"/>
              <a:defRPr sz="2400">
                <a:solidFill>
                  <a:schemeClr val="tx1"/>
                </a:solidFill>
                <a:latin typeface="Times" pitchFamily="92" charset="0"/>
              </a:defRPr>
            </a:lvl3pPr>
            <a:lvl4pPr marL="1600200" indent="-228600">
              <a:spcBef>
                <a:spcPct val="20000"/>
              </a:spcBef>
              <a:buChar char="–"/>
              <a:defRPr sz="2000">
                <a:solidFill>
                  <a:schemeClr val="tx1"/>
                </a:solidFill>
                <a:latin typeface="Times" pitchFamily="92" charset="0"/>
              </a:defRPr>
            </a:lvl4pPr>
            <a:lvl5pPr marL="2057400" indent="-228600">
              <a:spcBef>
                <a:spcPct val="20000"/>
              </a:spcBef>
              <a:buChar char="»"/>
              <a:defRPr sz="2000">
                <a:solidFill>
                  <a:schemeClr val="tx1"/>
                </a:solidFill>
                <a:latin typeface="Times" pitchFamily="92" charset="0"/>
              </a:defRPr>
            </a:lvl5pPr>
            <a:lvl6pPr marL="2514600" indent="-228600" eaLnBrk="0" fontAlgn="base" hangingPunct="0">
              <a:spcBef>
                <a:spcPct val="20000"/>
              </a:spcBef>
              <a:spcAft>
                <a:spcPct val="0"/>
              </a:spcAft>
              <a:buChar char="»"/>
              <a:defRPr sz="2000">
                <a:solidFill>
                  <a:schemeClr val="tx1"/>
                </a:solidFill>
                <a:latin typeface="Times" pitchFamily="92" charset="0"/>
              </a:defRPr>
            </a:lvl6pPr>
            <a:lvl7pPr marL="2971800" indent="-228600" eaLnBrk="0" fontAlgn="base" hangingPunct="0">
              <a:spcBef>
                <a:spcPct val="20000"/>
              </a:spcBef>
              <a:spcAft>
                <a:spcPct val="0"/>
              </a:spcAft>
              <a:buChar char="»"/>
              <a:defRPr sz="2000">
                <a:solidFill>
                  <a:schemeClr val="tx1"/>
                </a:solidFill>
                <a:latin typeface="Times" pitchFamily="92" charset="0"/>
              </a:defRPr>
            </a:lvl7pPr>
            <a:lvl8pPr marL="3429000" indent="-228600" eaLnBrk="0" fontAlgn="base" hangingPunct="0">
              <a:spcBef>
                <a:spcPct val="20000"/>
              </a:spcBef>
              <a:spcAft>
                <a:spcPct val="0"/>
              </a:spcAft>
              <a:buChar char="»"/>
              <a:defRPr sz="2000">
                <a:solidFill>
                  <a:schemeClr val="tx1"/>
                </a:solidFill>
                <a:latin typeface="Times" pitchFamily="92" charset="0"/>
              </a:defRPr>
            </a:lvl8pPr>
            <a:lvl9pPr marL="3886200" indent="-228600" eaLnBrk="0" fontAlgn="base" hangingPunct="0">
              <a:spcBef>
                <a:spcPct val="20000"/>
              </a:spcBef>
              <a:spcAft>
                <a:spcPct val="0"/>
              </a:spcAft>
              <a:buChar char="»"/>
              <a:defRPr sz="2000">
                <a:solidFill>
                  <a:schemeClr val="tx1"/>
                </a:solidFill>
                <a:latin typeface="Times" pitchFamily="92" charset="0"/>
              </a:defRPr>
            </a:lvl9pPr>
          </a:lstStyle>
          <a:p>
            <a:pPr algn="ctr">
              <a:spcBef>
                <a:spcPct val="50000"/>
              </a:spcBef>
              <a:buFontTx/>
              <a:buNone/>
            </a:pPr>
            <a:r>
              <a:rPr lang="en-US" altLang="en-US" sz="4800">
                <a:solidFill>
                  <a:srgbClr val="000075"/>
                </a:solidFill>
              </a:rPr>
              <a:t>Omelet</a:t>
            </a:r>
          </a:p>
        </p:txBody>
      </p:sp>
    </p:spTree>
    <p:extLst>
      <p:ext uri="{BB962C8B-B14F-4D97-AF65-F5344CB8AC3E}">
        <p14:creationId xmlns:p14="http://schemas.microsoft.com/office/powerpoint/2010/main" val="165424500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grpId="0" nodeType="clickEffect">
                                  <p:stCondLst>
                                    <p:cond delay="0"/>
                                  </p:stCondLst>
                                  <p:childTnLst>
                                    <p:set>
                                      <p:cBhvr>
                                        <p:cTn id="6" dur="1" fill="hold">
                                          <p:stCondLst>
                                            <p:cond delay="0"/>
                                          </p:stCondLst>
                                        </p:cTn>
                                        <p:tgtEl>
                                          <p:spTgt spid="11269"/>
                                        </p:tgtEl>
                                        <p:attrNameLst>
                                          <p:attrName>style.visibility</p:attrName>
                                        </p:attrNameLst>
                                      </p:cBhvr>
                                      <p:to>
                                        <p:strVal val="visible"/>
                                      </p:to>
                                    </p:set>
                                    <p:anim calcmode="lin" valueType="num">
                                      <p:cBhvr additive="base">
                                        <p:cTn id="7" dur="5000" fill="hold"/>
                                        <p:tgtEl>
                                          <p:spTgt spid="11269"/>
                                        </p:tgtEl>
                                        <p:attrNameLst>
                                          <p:attrName>ppt_x</p:attrName>
                                        </p:attrNameLst>
                                      </p:cBhvr>
                                      <p:tavLst>
                                        <p:tav tm="0">
                                          <p:val>
                                            <p:strVal val="#ppt_x"/>
                                          </p:val>
                                        </p:tav>
                                        <p:tav tm="100000">
                                          <p:val>
                                            <p:strVal val="#ppt_x"/>
                                          </p:val>
                                        </p:tav>
                                      </p:tavLst>
                                    </p:anim>
                                    <p:anim calcmode="lin" valueType="num">
                                      <p:cBhvr additive="base">
                                        <p:cTn id="8" dur="5000" fill="hold"/>
                                        <p:tgtEl>
                                          <p:spTgt spid="1126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9"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2590800"/>
            <a:ext cx="3208867" cy="2393950"/>
          </a:xfrm>
          <a:prstGeom prst="rect">
            <a:avLst/>
          </a:prstGeom>
          <a:noFill/>
          <a:ln w="9525">
            <a:solidFill>
              <a:srgbClr val="000075"/>
            </a:solidFill>
            <a:miter lim="800000"/>
            <a:headEnd/>
            <a:tailEnd/>
          </a:ln>
          <a:extLst>
            <a:ext uri="{909E8E84-426E-40DD-AFC4-6F175D3DCCD1}">
              <a14:hiddenFill xmlns:a14="http://schemas.microsoft.com/office/drawing/2010/main">
                <a:solidFill>
                  <a:srgbClr val="FFFFFF"/>
                </a:solidFill>
              </a14:hiddenFill>
            </a:ext>
          </a:extLst>
        </p:spPr>
      </p:pic>
      <p:pic>
        <p:nvPicPr>
          <p:cNvPr id="225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5201" y="1981201"/>
            <a:ext cx="3266017" cy="1827213"/>
          </a:xfrm>
          <a:prstGeom prst="rect">
            <a:avLst/>
          </a:prstGeom>
          <a:noFill/>
          <a:ln w="9525">
            <a:solidFill>
              <a:srgbClr val="000075"/>
            </a:solidFill>
            <a:miter lim="800000"/>
            <a:headEnd/>
            <a:tailEnd/>
          </a:ln>
          <a:extLst>
            <a:ext uri="{909E8E84-426E-40DD-AFC4-6F175D3DCCD1}">
              <a14:hiddenFill xmlns:a14="http://schemas.microsoft.com/office/drawing/2010/main">
                <a:solidFill>
                  <a:srgbClr val="FFFFFF"/>
                </a:solidFill>
              </a14:hiddenFill>
            </a:ext>
          </a:extLst>
        </p:spPr>
      </p:pic>
      <p:sp>
        <p:nvSpPr>
          <p:cNvPr id="22532" name="Text Box 4"/>
          <p:cNvSpPr txBox="1">
            <a:spLocks noChangeArrowheads="1"/>
          </p:cNvSpPr>
          <p:nvPr/>
        </p:nvSpPr>
        <p:spPr bwMode="auto">
          <a:xfrm>
            <a:off x="812800" y="533400"/>
            <a:ext cx="10464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pitchFamily="92" charset="0"/>
              </a:defRPr>
            </a:lvl1pPr>
            <a:lvl2pPr marL="742950" indent="-285750">
              <a:spcBef>
                <a:spcPct val="20000"/>
              </a:spcBef>
              <a:buChar char="–"/>
              <a:defRPr sz="2800">
                <a:solidFill>
                  <a:schemeClr val="tx1"/>
                </a:solidFill>
                <a:latin typeface="Times" pitchFamily="92" charset="0"/>
              </a:defRPr>
            </a:lvl2pPr>
            <a:lvl3pPr marL="1143000" indent="-228600">
              <a:spcBef>
                <a:spcPct val="20000"/>
              </a:spcBef>
              <a:buChar char="•"/>
              <a:defRPr sz="2400">
                <a:solidFill>
                  <a:schemeClr val="tx1"/>
                </a:solidFill>
                <a:latin typeface="Times" pitchFamily="92" charset="0"/>
              </a:defRPr>
            </a:lvl3pPr>
            <a:lvl4pPr marL="1600200" indent="-228600">
              <a:spcBef>
                <a:spcPct val="20000"/>
              </a:spcBef>
              <a:buChar char="–"/>
              <a:defRPr sz="2000">
                <a:solidFill>
                  <a:schemeClr val="tx1"/>
                </a:solidFill>
                <a:latin typeface="Times" pitchFamily="92" charset="0"/>
              </a:defRPr>
            </a:lvl4pPr>
            <a:lvl5pPr marL="2057400" indent="-228600">
              <a:spcBef>
                <a:spcPct val="20000"/>
              </a:spcBef>
              <a:buChar char="»"/>
              <a:defRPr sz="2000">
                <a:solidFill>
                  <a:schemeClr val="tx1"/>
                </a:solidFill>
                <a:latin typeface="Times" pitchFamily="92" charset="0"/>
              </a:defRPr>
            </a:lvl5pPr>
            <a:lvl6pPr marL="2514600" indent="-228600" eaLnBrk="0" fontAlgn="base" hangingPunct="0">
              <a:spcBef>
                <a:spcPct val="20000"/>
              </a:spcBef>
              <a:spcAft>
                <a:spcPct val="0"/>
              </a:spcAft>
              <a:buChar char="»"/>
              <a:defRPr sz="2000">
                <a:solidFill>
                  <a:schemeClr val="tx1"/>
                </a:solidFill>
                <a:latin typeface="Times" pitchFamily="92" charset="0"/>
              </a:defRPr>
            </a:lvl6pPr>
            <a:lvl7pPr marL="2971800" indent="-228600" eaLnBrk="0" fontAlgn="base" hangingPunct="0">
              <a:spcBef>
                <a:spcPct val="20000"/>
              </a:spcBef>
              <a:spcAft>
                <a:spcPct val="0"/>
              </a:spcAft>
              <a:buChar char="»"/>
              <a:defRPr sz="2000">
                <a:solidFill>
                  <a:schemeClr val="tx1"/>
                </a:solidFill>
                <a:latin typeface="Times" pitchFamily="92" charset="0"/>
              </a:defRPr>
            </a:lvl7pPr>
            <a:lvl8pPr marL="3429000" indent="-228600" eaLnBrk="0" fontAlgn="base" hangingPunct="0">
              <a:spcBef>
                <a:spcPct val="20000"/>
              </a:spcBef>
              <a:spcAft>
                <a:spcPct val="0"/>
              </a:spcAft>
              <a:buChar char="»"/>
              <a:defRPr sz="2000">
                <a:solidFill>
                  <a:schemeClr val="tx1"/>
                </a:solidFill>
                <a:latin typeface="Times" pitchFamily="92" charset="0"/>
              </a:defRPr>
            </a:lvl8pPr>
            <a:lvl9pPr marL="3886200" indent="-228600" eaLnBrk="0" fontAlgn="base" hangingPunct="0">
              <a:spcBef>
                <a:spcPct val="20000"/>
              </a:spcBef>
              <a:spcAft>
                <a:spcPct val="0"/>
              </a:spcAft>
              <a:buChar char="»"/>
              <a:defRPr sz="2000">
                <a:solidFill>
                  <a:schemeClr val="tx1"/>
                </a:solidFill>
                <a:latin typeface="Times" pitchFamily="92" charset="0"/>
              </a:defRPr>
            </a:lvl9pPr>
          </a:lstStyle>
          <a:p>
            <a:pPr>
              <a:spcBef>
                <a:spcPct val="50000"/>
              </a:spcBef>
              <a:buFontTx/>
              <a:buNone/>
            </a:pPr>
            <a:r>
              <a:rPr lang="en-US" altLang="en-US" dirty="0">
                <a:solidFill>
                  <a:srgbClr val="000075"/>
                </a:solidFill>
              </a:rPr>
              <a:t>Whole egg cooked in </a:t>
            </a:r>
            <a:r>
              <a:rPr lang="en-US" altLang="en-US" i="1" u="sng" dirty="0">
                <a:solidFill>
                  <a:srgbClr val="000075"/>
                </a:solidFill>
              </a:rPr>
              <a:t>SIMMERING</a:t>
            </a:r>
            <a:r>
              <a:rPr lang="en-US" altLang="en-US" dirty="0">
                <a:solidFill>
                  <a:srgbClr val="000075"/>
                </a:solidFill>
              </a:rPr>
              <a:t> water for </a:t>
            </a:r>
            <a:r>
              <a:rPr lang="en-US" altLang="en-US" dirty="0" smtClean="0">
                <a:solidFill>
                  <a:srgbClr val="000075"/>
                </a:solidFill>
              </a:rPr>
              <a:t>three </a:t>
            </a:r>
            <a:r>
              <a:rPr lang="en-US" altLang="en-US" dirty="0">
                <a:solidFill>
                  <a:srgbClr val="000075"/>
                </a:solidFill>
              </a:rPr>
              <a:t>to five minutes ……</a:t>
            </a:r>
          </a:p>
        </p:txBody>
      </p:sp>
      <p:sp>
        <p:nvSpPr>
          <p:cNvPr id="12293" name="Text Box 5"/>
          <p:cNvSpPr txBox="1">
            <a:spLocks noChangeArrowheads="1"/>
          </p:cNvSpPr>
          <p:nvPr/>
        </p:nvSpPr>
        <p:spPr bwMode="auto">
          <a:xfrm>
            <a:off x="1422400" y="5562601"/>
            <a:ext cx="93472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pitchFamily="92" charset="0"/>
              </a:defRPr>
            </a:lvl1pPr>
            <a:lvl2pPr marL="742950" indent="-285750">
              <a:spcBef>
                <a:spcPct val="20000"/>
              </a:spcBef>
              <a:buChar char="–"/>
              <a:defRPr sz="2800">
                <a:solidFill>
                  <a:schemeClr val="tx1"/>
                </a:solidFill>
                <a:latin typeface="Times" pitchFamily="92" charset="0"/>
              </a:defRPr>
            </a:lvl2pPr>
            <a:lvl3pPr marL="1143000" indent="-228600">
              <a:spcBef>
                <a:spcPct val="20000"/>
              </a:spcBef>
              <a:buChar char="•"/>
              <a:defRPr sz="2400">
                <a:solidFill>
                  <a:schemeClr val="tx1"/>
                </a:solidFill>
                <a:latin typeface="Times" pitchFamily="92" charset="0"/>
              </a:defRPr>
            </a:lvl3pPr>
            <a:lvl4pPr marL="1600200" indent="-228600">
              <a:spcBef>
                <a:spcPct val="20000"/>
              </a:spcBef>
              <a:buChar char="–"/>
              <a:defRPr sz="2000">
                <a:solidFill>
                  <a:schemeClr val="tx1"/>
                </a:solidFill>
                <a:latin typeface="Times" pitchFamily="92" charset="0"/>
              </a:defRPr>
            </a:lvl4pPr>
            <a:lvl5pPr marL="2057400" indent="-228600">
              <a:spcBef>
                <a:spcPct val="20000"/>
              </a:spcBef>
              <a:buChar char="»"/>
              <a:defRPr sz="2000">
                <a:solidFill>
                  <a:schemeClr val="tx1"/>
                </a:solidFill>
                <a:latin typeface="Times" pitchFamily="92" charset="0"/>
              </a:defRPr>
            </a:lvl5pPr>
            <a:lvl6pPr marL="2514600" indent="-228600" eaLnBrk="0" fontAlgn="base" hangingPunct="0">
              <a:spcBef>
                <a:spcPct val="20000"/>
              </a:spcBef>
              <a:spcAft>
                <a:spcPct val="0"/>
              </a:spcAft>
              <a:buChar char="»"/>
              <a:defRPr sz="2000">
                <a:solidFill>
                  <a:schemeClr val="tx1"/>
                </a:solidFill>
                <a:latin typeface="Times" pitchFamily="92" charset="0"/>
              </a:defRPr>
            </a:lvl6pPr>
            <a:lvl7pPr marL="2971800" indent="-228600" eaLnBrk="0" fontAlgn="base" hangingPunct="0">
              <a:spcBef>
                <a:spcPct val="20000"/>
              </a:spcBef>
              <a:spcAft>
                <a:spcPct val="0"/>
              </a:spcAft>
              <a:buChar char="»"/>
              <a:defRPr sz="2000">
                <a:solidFill>
                  <a:schemeClr val="tx1"/>
                </a:solidFill>
                <a:latin typeface="Times" pitchFamily="92" charset="0"/>
              </a:defRPr>
            </a:lvl7pPr>
            <a:lvl8pPr marL="3429000" indent="-228600" eaLnBrk="0" fontAlgn="base" hangingPunct="0">
              <a:spcBef>
                <a:spcPct val="20000"/>
              </a:spcBef>
              <a:spcAft>
                <a:spcPct val="0"/>
              </a:spcAft>
              <a:buChar char="»"/>
              <a:defRPr sz="2000">
                <a:solidFill>
                  <a:schemeClr val="tx1"/>
                </a:solidFill>
                <a:latin typeface="Times" pitchFamily="92" charset="0"/>
              </a:defRPr>
            </a:lvl8pPr>
            <a:lvl9pPr marL="3886200" indent="-228600" eaLnBrk="0" fontAlgn="base" hangingPunct="0">
              <a:spcBef>
                <a:spcPct val="20000"/>
              </a:spcBef>
              <a:spcAft>
                <a:spcPct val="0"/>
              </a:spcAft>
              <a:buChar char="»"/>
              <a:defRPr sz="2000">
                <a:solidFill>
                  <a:schemeClr val="tx1"/>
                </a:solidFill>
                <a:latin typeface="Times" pitchFamily="92" charset="0"/>
              </a:defRPr>
            </a:lvl9pPr>
          </a:lstStyle>
          <a:p>
            <a:pPr algn="ctr">
              <a:spcBef>
                <a:spcPct val="50000"/>
              </a:spcBef>
              <a:buFontTx/>
              <a:buNone/>
            </a:pPr>
            <a:r>
              <a:rPr lang="en-US" altLang="en-US" sz="4800">
                <a:solidFill>
                  <a:srgbClr val="000075"/>
                </a:solidFill>
              </a:rPr>
              <a:t>Soft Cooked Egg</a:t>
            </a:r>
          </a:p>
        </p:txBody>
      </p:sp>
    </p:spTree>
    <p:extLst>
      <p:ext uri="{BB962C8B-B14F-4D97-AF65-F5344CB8AC3E}">
        <p14:creationId xmlns:p14="http://schemas.microsoft.com/office/powerpoint/2010/main" val="106788136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grpId="0" nodeType="clickEffect">
                                  <p:stCondLst>
                                    <p:cond delay="0"/>
                                  </p:stCondLst>
                                  <p:childTnLst>
                                    <p:set>
                                      <p:cBhvr>
                                        <p:cTn id="6" dur="1" fill="hold">
                                          <p:stCondLst>
                                            <p:cond delay="0"/>
                                          </p:stCondLst>
                                        </p:cTn>
                                        <p:tgtEl>
                                          <p:spTgt spid="12293"/>
                                        </p:tgtEl>
                                        <p:attrNameLst>
                                          <p:attrName>style.visibility</p:attrName>
                                        </p:attrNameLst>
                                      </p:cBhvr>
                                      <p:to>
                                        <p:strVal val="visible"/>
                                      </p:to>
                                    </p:set>
                                    <p:anim calcmode="lin" valueType="num">
                                      <p:cBhvr additive="base">
                                        <p:cTn id="7" dur="5000" fill="hold"/>
                                        <p:tgtEl>
                                          <p:spTgt spid="12293"/>
                                        </p:tgtEl>
                                        <p:attrNameLst>
                                          <p:attrName>ppt_x</p:attrName>
                                        </p:attrNameLst>
                                      </p:cBhvr>
                                      <p:tavLst>
                                        <p:tav tm="0">
                                          <p:val>
                                            <p:strVal val="#ppt_x"/>
                                          </p:val>
                                        </p:tav>
                                        <p:tav tm="100000">
                                          <p:val>
                                            <p:strVal val="#ppt_x"/>
                                          </p:val>
                                        </p:tav>
                                      </p:tavLst>
                                    </p:anim>
                                    <p:anim calcmode="lin" valueType="num">
                                      <p:cBhvr additive="base">
                                        <p:cTn id="8" dur="5000" fill="hold"/>
                                        <p:tgtEl>
                                          <p:spTgt spid="1229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812800" y="533400"/>
            <a:ext cx="10566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pitchFamily="92" charset="0"/>
              </a:defRPr>
            </a:lvl1pPr>
            <a:lvl2pPr marL="742950" indent="-285750">
              <a:spcBef>
                <a:spcPct val="20000"/>
              </a:spcBef>
              <a:buChar char="–"/>
              <a:defRPr sz="2800">
                <a:solidFill>
                  <a:schemeClr val="tx1"/>
                </a:solidFill>
                <a:latin typeface="Times" pitchFamily="92" charset="0"/>
              </a:defRPr>
            </a:lvl2pPr>
            <a:lvl3pPr marL="1143000" indent="-228600">
              <a:spcBef>
                <a:spcPct val="20000"/>
              </a:spcBef>
              <a:buChar char="•"/>
              <a:defRPr sz="2400">
                <a:solidFill>
                  <a:schemeClr val="tx1"/>
                </a:solidFill>
                <a:latin typeface="Times" pitchFamily="92" charset="0"/>
              </a:defRPr>
            </a:lvl3pPr>
            <a:lvl4pPr marL="1600200" indent="-228600">
              <a:spcBef>
                <a:spcPct val="20000"/>
              </a:spcBef>
              <a:buChar char="–"/>
              <a:defRPr sz="2000">
                <a:solidFill>
                  <a:schemeClr val="tx1"/>
                </a:solidFill>
                <a:latin typeface="Times" pitchFamily="92" charset="0"/>
              </a:defRPr>
            </a:lvl4pPr>
            <a:lvl5pPr marL="2057400" indent="-228600">
              <a:spcBef>
                <a:spcPct val="20000"/>
              </a:spcBef>
              <a:buChar char="»"/>
              <a:defRPr sz="2000">
                <a:solidFill>
                  <a:schemeClr val="tx1"/>
                </a:solidFill>
                <a:latin typeface="Times" pitchFamily="92" charset="0"/>
              </a:defRPr>
            </a:lvl5pPr>
            <a:lvl6pPr marL="2514600" indent="-228600" eaLnBrk="0" fontAlgn="base" hangingPunct="0">
              <a:spcBef>
                <a:spcPct val="20000"/>
              </a:spcBef>
              <a:spcAft>
                <a:spcPct val="0"/>
              </a:spcAft>
              <a:buChar char="»"/>
              <a:defRPr sz="2000">
                <a:solidFill>
                  <a:schemeClr val="tx1"/>
                </a:solidFill>
                <a:latin typeface="Times" pitchFamily="92" charset="0"/>
              </a:defRPr>
            </a:lvl6pPr>
            <a:lvl7pPr marL="2971800" indent="-228600" eaLnBrk="0" fontAlgn="base" hangingPunct="0">
              <a:spcBef>
                <a:spcPct val="20000"/>
              </a:spcBef>
              <a:spcAft>
                <a:spcPct val="0"/>
              </a:spcAft>
              <a:buChar char="»"/>
              <a:defRPr sz="2000">
                <a:solidFill>
                  <a:schemeClr val="tx1"/>
                </a:solidFill>
                <a:latin typeface="Times" pitchFamily="92" charset="0"/>
              </a:defRPr>
            </a:lvl7pPr>
            <a:lvl8pPr marL="3429000" indent="-228600" eaLnBrk="0" fontAlgn="base" hangingPunct="0">
              <a:spcBef>
                <a:spcPct val="20000"/>
              </a:spcBef>
              <a:spcAft>
                <a:spcPct val="0"/>
              </a:spcAft>
              <a:buChar char="»"/>
              <a:defRPr sz="2000">
                <a:solidFill>
                  <a:schemeClr val="tx1"/>
                </a:solidFill>
                <a:latin typeface="Times" pitchFamily="92" charset="0"/>
              </a:defRPr>
            </a:lvl8pPr>
            <a:lvl9pPr marL="3886200" indent="-228600" eaLnBrk="0" fontAlgn="base" hangingPunct="0">
              <a:spcBef>
                <a:spcPct val="20000"/>
              </a:spcBef>
              <a:spcAft>
                <a:spcPct val="0"/>
              </a:spcAft>
              <a:buChar char="»"/>
              <a:defRPr sz="2000">
                <a:solidFill>
                  <a:schemeClr val="tx1"/>
                </a:solidFill>
                <a:latin typeface="Times" pitchFamily="92" charset="0"/>
              </a:defRPr>
            </a:lvl9pPr>
          </a:lstStyle>
          <a:p>
            <a:pPr>
              <a:spcBef>
                <a:spcPct val="50000"/>
              </a:spcBef>
              <a:buFontTx/>
              <a:buNone/>
            </a:pPr>
            <a:r>
              <a:rPr lang="en-US" altLang="en-US" dirty="0">
                <a:solidFill>
                  <a:srgbClr val="000075"/>
                </a:solidFill>
              </a:rPr>
              <a:t>Whole egg cooked in </a:t>
            </a:r>
            <a:r>
              <a:rPr lang="en-US" altLang="en-US" i="1" u="sng" dirty="0">
                <a:solidFill>
                  <a:srgbClr val="000075"/>
                </a:solidFill>
              </a:rPr>
              <a:t>SIMMERING</a:t>
            </a:r>
            <a:r>
              <a:rPr lang="en-US" altLang="en-US" dirty="0">
                <a:solidFill>
                  <a:srgbClr val="000075"/>
                </a:solidFill>
              </a:rPr>
              <a:t> water for </a:t>
            </a:r>
            <a:r>
              <a:rPr lang="en-US" altLang="en-US" dirty="0" smtClean="0">
                <a:solidFill>
                  <a:srgbClr val="000075"/>
                </a:solidFill>
              </a:rPr>
              <a:t>twenty </a:t>
            </a:r>
            <a:r>
              <a:rPr lang="en-US" altLang="en-US" dirty="0">
                <a:solidFill>
                  <a:srgbClr val="000075"/>
                </a:solidFill>
              </a:rPr>
              <a:t>minutes ……</a:t>
            </a:r>
          </a:p>
        </p:txBody>
      </p:sp>
      <p:pic>
        <p:nvPicPr>
          <p:cNvPr id="2355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8751" y="1981200"/>
            <a:ext cx="6792383" cy="3289300"/>
          </a:xfrm>
          <a:prstGeom prst="rect">
            <a:avLst/>
          </a:prstGeom>
          <a:noFill/>
          <a:ln w="9525">
            <a:solidFill>
              <a:srgbClr val="000075"/>
            </a:solidFill>
            <a:miter lim="800000"/>
            <a:headEnd/>
            <a:tailEnd/>
          </a:ln>
          <a:extLst>
            <a:ext uri="{909E8E84-426E-40DD-AFC4-6F175D3DCCD1}">
              <a14:hiddenFill xmlns:a14="http://schemas.microsoft.com/office/drawing/2010/main">
                <a:solidFill>
                  <a:srgbClr val="FFFFFF"/>
                </a:solidFill>
              </a14:hiddenFill>
            </a:ext>
          </a:extLst>
        </p:spPr>
      </p:pic>
      <p:sp>
        <p:nvSpPr>
          <p:cNvPr id="13317" name="Text Box 5"/>
          <p:cNvSpPr txBox="1">
            <a:spLocks noChangeArrowheads="1"/>
          </p:cNvSpPr>
          <p:nvPr/>
        </p:nvSpPr>
        <p:spPr bwMode="auto">
          <a:xfrm>
            <a:off x="1778000" y="5638801"/>
            <a:ext cx="86360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pitchFamily="92" charset="0"/>
              </a:defRPr>
            </a:lvl1pPr>
            <a:lvl2pPr marL="742950" indent="-285750">
              <a:spcBef>
                <a:spcPct val="20000"/>
              </a:spcBef>
              <a:buChar char="–"/>
              <a:defRPr sz="2800">
                <a:solidFill>
                  <a:schemeClr val="tx1"/>
                </a:solidFill>
                <a:latin typeface="Times" pitchFamily="92" charset="0"/>
              </a:defRPr>
            </a:lvl2pPr>
            <a:lvl3pPr marL="1143000" indent="-228600">
              <a:spcBef>
                <a:spcPct val="20000"/>
              </a:spcBef>
              <a:buChar char="•"/>
              <a:defRPr sz="2400">
                <a:solidFill>
                  <a:schemeClr val="tx1"/>
                </a:solidFill>
                <a:latin typeface="Times" pitchFamily="92" charset="0"/>
              </a:defRPr>
            </a:lvl3pPr>
            <a:lvl4pPr marL="1600200" indent="-228600">
              <a:spcBef>
                <a:spcPct val="20000"/>
              </a:spcBef>
              <a:buChar char="–"/>
              <a:defRPr sz="2000">
                <a:solidFill>
                  <a:schemeClr val="tx1"/>
                </a:solidFill>
                <a:latin typeface="Times" pitchFamily="92" charset="0"/>
              </a:defRPr>
            </a:lvl4pPr>
            <a:lvl5pPr marL="2057400" indent="-228600">
              <a:spcBef>
                <a:spcPct val="20000"/>
              </a:spcBef>
              <a:buChar char="»"/>
              <a:defRPr sz="2000">
                <a:solidFill>
                  <a:schemeClr val="tx1"/>
                </a:solidFill>
                <a:latin typeface="Times" pitchFamily="92" charset="0"/>
              </a:defRPr>
            </a:lvl5pPr>
            <a:lvl6pPr marL="2514600" indent="-228600" eaLnBrk="0" fontAlgn="base" hangingPunct="0">
              <a:spcBef>
                <a:spcPct val="20000"/>
              </a:spcBef>
              <a:spcAft>
                <a:spcPct val="0"/>
              </a:spcAft>
              <a:buChar char="»"/>
              <a:defRPr sz="2000">
                <a:solidFill>
                  <a:schemeClr val="tx1"/>
                </a:solidFill>
                <a:latin typeface="Times" pitchFamily="92" charset="0"/>
              </a:defRPr>
            </a:lvl6pPr>
            <a:lvl7pPr marL="2971800" indent="-228600" eaLnBrk="0" fontAlgn="base" hangingPunct="0">
              <a:spcBef>
                <a:spcPct val="20000"/>
              </a:spcBef>
              <a:spcAft>
                <a:spcPct val="0"/>
              </a:spcAft>
              <a:buChar char="»"/>
              <a:defRPr sz="2000">
                <a:solidFill>
                  <a:schemeClr val="tx1"/>
                </a:solidFill>
                <a:latin typeface="Times" pitchFamily="92" charset="0"/>
              </a:defRPr>
            </a:lvl7pPr>
            <a:lvl8pPr marL="3429000" indent="-228600" eaLnBrk="0" fontAlgn="base" hangingPunct="0">
              <a:spcBef>
                <a:spcPct val="20000"/>
              </a:spcBef>
              <a:spcAft>
                <a:spcPct val="0"/>
              </a:spcAft>
              <a:buChar char="»"/>
              <a:defRPr sz="2000">
                <a:solidFill>
                  <a:schemeClr val="tx1"/>
                </a:solidFill>
                <a:latin typeface="Times" pitchFamily="92" charset="0"/>
              </a:defRPr>
            </a:lvl8pPr>
            <a:lvl9pPr marL="3886200" indent="-228600" eaLnBrk="0" fontAlgn="base" hangingPunct="0">
              <a:spcBef>
                <a:spcPct val="20000"/>
              </a:spcBef>
              <a:spcAft>
                <a:spcPct val="0"/>
              </a:spcAft>
              <a:buChar char="»"/>
              <a:defRPr sz="2000">
                <a:solidFill>
                  <a:schemeClr val="tx1"/>
                </a:solidFill>
                <a:latin typeface="Times" pitchFamily="92" charset="0"/>
              </a:defRPr>
            </a:lvl9pPr>
          </a:lstStyle>
          <a:p>
            <a:pPr algn="ctr">
              <a:spcBef>
                <a:spcPct val="50000"/>
              </a:spcBef>
              <a:buFontTx/>
              <a:buNone/>
            </a:pPr>
            <a:r>
              <a:rPr lang="en-US" altLang="en-US" sz="4800">
                <a:solidFill>
                  <a:srgbClr val="000075"/>
                </a:solidFill>
              </a:rPr>
              <a:t>Hard Cooked Egg</a:t>
            </a:r>
          </a:p>
        </p:txBody>
      </p:sp>
    </p:spTree>
    <p:extLst>
      <p:ext uri="{BB962C8B-B14F-4D97-AF65-F5344CB8AC3E}">
        <p14:creationId xmlns:p14="http://schemas.microsoft.com/office/powerpoint/2010/main" val="342816602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grpId="0" nodeType="clickEffect">
                                  <p:stCondLst>
                                    <p:cond delay="0"/>
                                  </p:stCondLst>
                                  <p:childTnLst>
                                    <p:set>
                                      <p:cBhvr>
                                        <p:cTn id="6" dur="1" fill="hold">
                                          <p:stCondLst>
                                            <p:cond delay="0"/>
                                          </p:stCondLst>
                                        </p:cTn>
                                        <p:tgtEl>
                                          <p:spTgt spid="13317"/>
                                        </p:tgtEl>
                                        <p:attrNameLst>
                                          <p:attrName>style.visibility</p:attrName>
                                        </p:attrNameLst>
                                      </p:cBhvr>
                                      <p:to>
                                        <p:strVal val="visible"/>
                                      </p:to>
                                    </p:set>
                                    <p:anim calcmode="lin" valueType="num">
                                      <p:cBhvr additive="base">
                                        <p:cTn id="7" dur="5000" fill="hold"/>
                                        <p:tgtEl>
                                          <p:spTgt spid="13317"/>
                                        </p:tgtEl>
                                        <p:attrNameLst>
                                          <p:attrName>ppt_x</p:attrName>
                                        </p:attrNameLst>
                                      </p:cBhvr>
                                      <p:tavLst>
                                        <p:tav tm="0">
                                          <p:val>
                                            <p:strVal val="#ppt_x"/>
                                          </p:val>
                                        </p:tav>
                                        <p:tav tm="100000">
                                          <p:val>
                                            <p:strVal val="#ppt_x"/>
                                          </p:val>
                                        </p:tav>
                                      </p:tavLst>
                                    </p:anim>
                                    <p:anim calcmode="lin" valueType="num">
                                      <p:cBhvr additive="base">
                                        <p:cTn id="8" dur="5000" fill="hold"/>
                                        <p:tgtEl>
                                          <p:spTgt spid="133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7200" y="1828800"/>
            <a:ext cx="4064000" cy="2438400"/>
          </a:xfrm>
          <a:prstGeom prst="rect">
            <a:avLst/>
          </a:prstGeom>
          <a:noFill/>
          <a:ln w="9525">
            <a:solidFill>
              <a:srgbClr val="000075"/>
            </a:solidFill>
            <a:miter lim="800000"/>
            <a:headEnd/>
            <a:tailEnd/>
          </a:ln>
          <a:extLst>
            <a:ext uri="{909E8E84-426E-40DD-AFC4-6F175D3DCCD1}">
              <a14:hiddenFill xmlns:a14="http://schemas.microsoft.com/office/drawing/2010/main">
                <a:solidFill>
                  <a:srgbClr val="FFFFFF"/>
                </a:solidFill>
              </a14:hiddenFill>
            </a:ext>
          </a:extLst>
        </p:spPr>
      </p:pic>
      <p:pic>
        <p:nvPicPr>
          <p:cNvPr id="2457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9201" y="2895601"/>
            <a:ext cx="3824817" cy="2151063"/>
          </a:xfrm>
          <a:prstGeom prst="rect">
            <a:avLst/>
          </a:prstGeom>
          <a:noFill/>
          <a:ln w="9525">
            <a:solidFill>
              <a:srgbClr val="000075"/>
            </a:solidFill>
            <a:miter lim="800000"/>
            <a:headEnd/>
            <a:tailEnd/>
          </a:ln>
          <a:extLst>
            <a:ext uri="{909E8E84-426E-40DD-AFC4-6F175D3DCCD1}">
              <a14:hiddenFill xmlns:a14="http://schemas.microsoft.com/office/drawing/2010/main">
                <a:solidFill>
                  <a:srgbClr val="FFFFFF"/>
                </a:solidFill>
              </a14:hiddenFill>
            </a:ext>
          </a:extLst>
        </p:spPr>
      </p:pic>
      <p:sp>
        <p:nvSpPr>
          <p:cNvPr id="24580" name="Text Box 4"/>
          <p:cNvSpPr txBox="1">
            <a:spLocks noChangeArrowheads="1"/>
          </p:cNvSpPr>
          <p:nvPr/>
        </p:nvSpPr>
        <p:spPr bwMode="auto">
          <a:xfrm>
            <a:off x="1778000" y="381000"/>
            <a:ext cx="8636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pitchFamily="92" charset="0"/>
              </a:defRPr>
            </a:lvl1pPr>
            <a:lvl2pPr marL="742950" indent="-285750">
              <a:spcBef>
                <a:spcPct val="20000"/>
              </a:spcBef>
              <a:buChar char="–"/>
              <a:defRPr sz="2800">
                <a:solidFill>
                  <a:schemeClr val="tx1"/>
                </a:solidFill>
                <a:latin typeface="Times" pitchFamily="92" charset="0"/>
              </a:defRPr>
            </a:lvl2pPr>
            <a:lvl3pPr marL="1143000" indent="-228600">
              <a:spcBef>
                <a:spcPct val="20000"/>
              </a:spcBef>
              <a:buChar char="•"/>
              <a:defRPr sz="2400">
                <a:solidFill>
                  <a:schemeClr val="tx1"/>
                </a:solidFill>
                <a:latin typeface="Times" pitchFamily="92" charset="0"/>
              </a:defRPr>
            </a:lvl3pPr>
            <a:lvl4pPr marL="1600200" indent="-228600">
              <a:spcBef>
                <a:spcPct val="20000"/>
              </a:spcBef>
              <a:buChar char="–"/>
              <a:defRPr sz="2000">
                <a:solidFill>
                  <a:schemeClr val="tx1"/>
                </a:solidFill>
                <a:latin typeface="Times" pitchFamily="92" charset="0"/>
              </a:defRPr>
            </a:lvl4pPr>
            <a:lvl5pPr marL="2057400" indent="-228600">
              <a:spcBef>
                <a:spcPct val="20000"/>
              </a:spcBef>
              <a:buChar char="»"/>
              <a:defRPr sz="2000">
                <a:solidFill>
                  <a:schemeClr val="tx1"/>
                </a:solidFill>
                <a:latin typeface="Times" pitchFamily="92" charset="0"/>
              </a:defRPr>
            </a:lvl5pPr>
            <a:lvl6pPr marL="2514600" indent="-228600" eaLnBrk="0" fontAlgn="base" hangingPunct="0">
              <a:spcBef>
                <a:spcPct val="20000"/>
              </a:spcBef>
              <a:spcAft>
                <a:spcPct val="0"/>
              </a:spcAft>
              <a:buChar char="»"/>
              <a:defRPr sz="2000">
                <a:solidFill>
                  <a:schemeClr val="tx1"/>
                </a:solidFill>
                <a:latin typeface="Times" pitchFamily="92" charset="0"/>
              </a:defRPr>
            </a:lvl6pPr>
            <a:lvl7pPr marL="2971800" indent="-228600" eaLnBrk="0" fontAlgn="base" hangingPunct="0">
              <a:spcBef>
                <a:spcPct val="20000"/>
              </a:spcBef>
              <a:spcAft>
                <a:spcPct val="0"/>
              </a:spcAft>
              <a:buChar char="»"/>
              <a:defRPr sz="2000">
                <a:solidFill>
                  <a:schemeClr val="tx1"/>
                </a:solidFill>
                <a:latin typeface="Times" pitchFamily="92" charset="0"/>
              </a:defRPr>
            </a:lvl7pPr>
            <a:lvl8pPr marL="3429000" indent="-228600" eaLnBrk="0" fontAlgn="base" hangingPunct="0">
              <a:spcBef>
                <a:spcPct val="20000"/>
              </a:spcBef>
              <a:spcAft>
                <a:spcPct val="0"/>
              </a:spcAft>
              <a:buChar char="»"/>
              <a:defRPr sz="2000">
                <a:solidFill>
                  <a:schemeClr val="tx1"/>
                </a:solidFill>
                <a:latin typeface="Times" pitchFamily="92" charset="0"/>
              </a:defRPr>
            </a:lvl8pPr>
            <a:lvl9pPr marL="3886200" indent="-228600" eaLnBrk="0" fontAlgn="base" hangingPunct="0">
              <a:spcBef>
                <a:spcPct val="20000"/>
              </a:spcBef>
              <a:spcAft>
                <a:spcPct val="0"/>
              </a:spcAft>
              <a:buChar char="»"/>
              <a:defRPr sz="2000">
                <a:solidFill>
                  <a:schemeClr val="tx1"/>
                </a:solidFill>
                <a:latin typeface="Times" pitchFamily="92" charset="0"/>
              </a:defRPr>
            </a:lvl9pPr>
          </a:lstStyle>
          <a:p>
            <a:pPr>
              <a:spcBef>
                <a:spcPct val="50000"/>
              </a:spcBef>
              <a:buFontTx/>
              <a:buNone/>
            </a:pPr>
            <a:r>
              <a:rPr lang="en-US" altLang="en-US" dirty="0">
                <a:solidFill>
                  <a:srgbClr val="000075"/>
                </a:solidFill>
              </a:rPr>
              <a:t>Egg and cheese mixture baked in a </a:t>
            </a:r>
            <a:r>
              <a:rPr lang="en-US" altLang="en-US" dirty="0" smtClean="0">
                <a:solidFill>
                  <a:srgbClr val="000075"/>
                </a:solidFill>
              </a:rPr>
              <a:t>pastry </a:t>
            </a:r>
            <a:r>
              <a:rPr lang="en-US" altLang="en-US" dirty="0">
                <a:solidFill>
                  <a:srgbClr val="000075"/>
                </a:solidFill>
              </a:rPr>
              <a:t>shell ……</a:t>
            </a:r>
            <a:endParaRPr lang="en-US" altLang="en-US" sz="2400" dirty="0">
              <a:solidFill>
                <a:srgbClr val="000075"/>
              </a:solidFill>
            </a:endParaRPr>
          </a:p>
        </p:txBody>
      </p:sp>
      <p:sp>
        <p:nvSpPr>
          <p:cNvPr id="14341" name="Text Box 5"/>
          <p:cNvSpPr txBox="1">
            <a:spLocks noChangeArrowheads="1"/>
          </p:cNvSpPr>
          <p:nvPr/>
        </p:nvSpPr>
        <p:spPr bwMode="auto">
          <a:xfrm>
            <a:off x="3556000" y="5562601"/>
            <a:ext cx="50800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pitchFamily="92" charset="0"/>
              </a:defRPr>
            </a:lvl1pPr>
            <a:lvl2pPr marL="742950" indent="-285750">
              <a:spcBef>
                <a:spcPct val="20000"/>
              </a:spcBef>
              <a:buChar char="–"/>
              <a:defRPr sz="2800">
                <a:solidFill>
                  <a:schemeClr val="tx1"/>
                </a:solidFill>
                <a:latin typeface="Times" pitchFamily="92" charset="0"/>
              </a:defRPr>
            </a:lvl2pPr>
            <a:lvl3pPr marL="1143000" indent="-228600">
              <a:spcBef>
                <a:spcPct val="20000"/>
              </a:spcBef>
              <a:buChar char="•"/>
              <a:defRPr sz="2400">
                <a:solidFill>
                  <a:schemeClr val="tx1"/>
                </a:solidFill>
                <a:latin typeface="Times" pitchFamily="92" charset="0"/>
              </a:defRPr>
            </a:lvl3pPr>
            <a:lvl4pPr marL="1600200" indent="-228600">
              <a:spcBef>
                <a:spcPct val="20000"/>
              </a:spcBef>
              <a:buChar char="–"/>
              <a:defRPr sz="2000">
                <a:solidFill>
                  <a:schemeClr val="tx1"/>
                </a:solidFill>
                <a:latin typeface="Times" pitchFamily="92" charset="0"/>
              </a:defRPr>
            </a:lvl4pPr>
            <a:lvl5pPr marL="2057400" indent="-228600">
              <a:spcBef>
                <a:spcPct val="20000"/>
              </a:spcBef>
              <a:buChar char="»"/>
              <a:defRPr sz="2000">
                <a:solidFill>
                  <a:schemeClr val="tx1"/>
                </a:solidFill>
                <a:latin typeface="Times" pitchFamily="92" charset="0"/>
              </a:defRPr>
            </a:lvl5pPr>
            <a:lvl6pPr marL="2514600" indent="-228600" eaLnBrk="0" fontAlgn="base" hangingPunct="0">
              <a:spcBef>
                <a:spcPct val="20000"/>
              </a:spcBef>
              <a:spcAft>
                <a:spcPct val="0"/>
              </a:spcAft>
              <a:buChar char="»"/>
              <a:defRPr sz="2000">
                <a:solidFill>
                  <a:schemeClr val="tx1"/>
                </a:solidFill>
                <a:latin typeface="Times" pitchFamily="92" charset="0"/>
              </a:defRPr>
            </a:lvl6pPr>
            <a:lvl7pPr marL="2971800" indent="-228600" eaLnBrk="0" fontAlgn="base" hangingPunct="0">
              <a:spcBef>
                <a:spcPct val="20000"/>
              </a:spcBef>
              <a:spcAft>
                <a:spcPct val="0"/>
              </a:spcAft>
              <a:buChar char="»"/>
              <a:defRPr sz="2000">
                <a:solidFill>
                  <a:schemeClr val="tx1"/>
                </a:solidFill>
                <a:latin typeface="Times" pitchFamily="92" charset="0"/>
              </a:defRPr>
            </a:lvl7pPr>
            <a:lvl8pPr marL="3429000" indent="-228600" eaLnBrk="0" fontAlgn="base" hangingPunct="0">
              <a:spcBef>
                <a:spcPct val="20000"/>
              </a:spcBef>
              <a:spcAft>
                <a:spcPct val="0"/>
              </a:spcAft>
              <a:buChar char="»"/>
              <a:defRPr sz="2000">
                <a:solidFill>
                  <a:schemeClr val="tx1"/>
                </a:solidFill>
                <a:latin typeface="Times" pitchFamily="92" charset="0"/>
              </a:defRPr>
            </a:lvl8pPr>
            <a:lvl9pPr marL="3886200" indent="-228600" eaLnBrk="0" fontAlgn="base" hangingPunct="0">
              <a:spcBef>
                <a:spcPct val="20000"/>
              </a:spcBef>
              <a:spcAft>
                <a:spcPct val="0"/>
              </a:spcAft>
              <a:buChar char="»"/>
              <a:defRPr sz="2000">
                <a:solidFill>
                  <a:schemeClr val="tx1"/>
                </a:solidFill>
                <a:latin typeface="Times" pitchFamily="92" charset="0"/>
              </a:defRPr>
            </a:lvl9pPr>
          </a:lstStyle>
          <a:p>
            <a:pPr algn="ctr">
              <a:spcBef>
                <a:spcPct val="50000"/>
              </a:spcBef>
              <a:buFontTx/>
              <a:buNone/>
            </a:pPr>
            <a:r>
              <a:rPr lang="en-US" altLang="en-US" sz="4800">
                <a:solidFill>
                  <a:srgbClr val="000075"/>
                </a:solidFill>
              </a:rPr>
              <a:t>Quiche</a:t>
            </a:r>
          </a:p>
        </p:txBody>
      </p:sp>
    </p:spTree>
    <p:extLst>
      <p:ext uri="{BB962C8B-B14F-4D97-AF65-F5344CB8AC3E}">
        <p14:creationId xmlns:p14="http://schemas.microsoft.com/office/powerpoint/2010/main" val="326846145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grpId="0" nodeType="clickEffect">
                                  <p:stCondLst>
                                    <p:cond delay="0"/>
                                  </p:stCondLst>
                                  <p:childTnLst>
                                    <p:set>
                                      <p:cBhvr>
                                        <p:cTn id="6" dur="1" fill="hold">
                                          <p:stCondLst>
                                            <p:cond delay="0"/>
                                          </p:stCondLst>
                                        </p:cTn>
                                        <p:tgtEl>
                                          <p:spTgt spid="14341"/>
                                        </p:tgtEl>
                                        <p:attrNameLst>
                                          <p:attrName>style.visibility</p:attrName>
                                        </p:attrNameLst>
                                      </p:cBhvr>
                                      <p:to>
                                        <p:strVal val="visible"/>
                                      </p:to>
                                    </p:set>
                                    <p:anim calcmode="lin" valueType="num">
                                      <p:cBhvr additive="base">
                                        <p:cTn id="7" dur="5000" fill="hold"/>
                                        <p:tgtEl>
                                          <p:spTgt spid="14341"/>
                                        </p:tgtEl>
                                        <p:attrNameLst>
                                          <p:attrName>ppt_x</p:attrName>
                                        </p:attrNameLst>
                                      </p:cBhvr>
                                      <p:tavLst>
                                        <p:tav tm="0">
                                          <p:val>
                                            <p:strVal val="#ppt_x"/>
                                          </p:val>
                                        </p:tav>
                                        <p:tav tm="100000">
                                          <p:val>
                                            <p:strVal val="#ppt_x"/>
                                          </p:val>
                                        </p:tav>
                                      </p:tavLst>
                                    </p:anim>
                                    <p:anim calcmode="lin" valueType="num">
                                      <p:cBhvr additive="base">
                                        <p:cTn id="8" dur="5000" fill="hold"/>
                                        <p:tgtEl>
                                          <p:spTgt spid="143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1"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3618" y="2362200"/>
            <a:ext cx="3424767" cy="2749550"/>
          </a:xfrm>
          <a:prstGeom prst="rect">
            <a:avLst/>
          </a:prstGeom>
          <a:noFill/>
          <a:ln w="9525">
            <a:solidFill>
              <a:srgbClr val="000075"/>
            </a:solidFill>
            <a:miter lim="800000"/>
            <a:headEnd/>
            <a:tailEnd/>
          </a:ln>
          <a:extLst>
            <a:ext uri="{909E8E84-426E-40DD-AFC4-6F175D3DCCD1}">
              <a14:hiddenFill xmlns:a14="http://schemas.microsoft.com/office/drawing/2010/main">
                <a:solidFill>
                  <a:srgbClr val="FFFFFF"/>
                </a:solidFill>
              </a14:hiddenFill>
            </a:ext>
          </a:extLst>
        </p:spPr>
      </p:pic>
      <p:sp>
        <p:nvSpPr>
          <p:cNvPr id="25603" name="Text Box 3"/>
          <p:cNvSpPr txBox="1">
            <a:spLocks noChangeArrowheads="1"/>
          </p:cNvSpPr>
          <p:nvPr/>
        </p:nvSpPr>
        <p:spPr bwMode="auto">
          <a:xfrm>
            <a:off x="1625600" y="838200"/>
            <a:ext cx="8839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pitchFamily="92" charset="0"/>
              </a:defRPr>
            </a:lvl1pPr>
            <a:lvl2pPr marL="742950" indent="-285750">
              <a:spcBef>
                <a:spcPct val="20000"/>
              </a:spcBef>
              <a:buChar char="–"/>
              <a:defRPr sz="2800">
                <a:solidFill>
                  <a:schemeClr val="tx1"/>
                </a:solidFill>
                <a:latin typeface="Times" pitchFamily="92" charset="0"/>
              </a:defRPr>
            </a:lvl2pPr>
            <a:lvl3pPr marL="1143000" indent="-228600">
              <a:spcBef>
                <a:spcPct val="20000"/>
              </a:spcBef>
              <a:buChar char="•"/>
              <a:defRPr sz="2400">
                <a:solidFill>
                  <a:schemeClr val="tx1"/>
                </a:solidFill>
                <a:latin typeface="Times" pitchFamily="92" charset="0"/>
              </a:defRPr>
            </a:lvl3pPr>
            <a:lvl4pPr marL="1600200" indent="-228600">
              <a:spcBef>
                <a:spcPct val="20000"/>
              </a:spcBef>
              <a:buChar char="–"/>
              <a:defRPr sz="2000">
                <a:solidFill>
                  <a:schemeClr val="tx1"/>
                </a:solidFill>
                <a:latin typeface="Times" pitchFamily="92" charset="0"/>
              </a:defRPr>
            </a:lvl4pPr>
            <a:lvl5pPr marL="2057400" indent="-228600">
              <a:spcBef>
                <a:spcPct val="20000"/>
              </a:spcBef>
              <a:buChar char="»"/>
              <a:defRPr sz="2000">
                <a:solidFill>
                  <a:schemeClr val="tx1"/>
                </a:solidFill>
                <a:latin typeface="Times" pitchFamily="92" charset="0"/>
              </a:defRPr>
            </a:lvl5pPr>
            <a:lvl6pPr marL="2514600" indent="-228600" eaLnBrk="0" fontAlgn="base" hangingPunct="0">
              <a:spcBef>
                <a:spcPct val="20000"/>
              </a:spcBef>
              <a:spcAft>
                <a:spcPct val="0"/>
              </a:spcAft>
              <a:buChar char="»"/>
              <a:defRPr sz="2000">
                <a:solidFill>
                  <a:schemeClr val="tx1"/>
                </a:solidFill>
                <a:latin typeface="Times" pitchFamily="92" charset="0"/>
              </a:defRPr>
            </a:lvl6pPr>
            <a:lvl7pPr marL="2971800" indent="-228600" eaLnBrk="0" fontAlgn="base" hangingPunct="0">
              <a:spcBef>
                <a:spcPct val="20000"/>
              </a:spcBef>
              <a:spcAft>
                <a:spcPct val="0"/>
              </a:spcAft>
              <a:buChar char="»"/>
              <a:defRPr sz="2000">
                <a:solidFill>
                  <a:schemeClr val="tx1"/>
                </a:solidFill>
                <a:latin typeface="Times" pitchFamily="92" charset="0"/>
              </a:defRPr>
            </a:lvl7pPr>
            <a:lvl8pPr marL="3429000" indent="-228600" eaLnBrk="0" fontAlgn="base" hangingPunct="0">
              <a:spcBef>
                <a:spcPct val="20000"/>
              </a:spcBef>
              <a:spcAft>
                <a:spcPct val="0"/>
              </a:spcAft>
              <a:buChar char="»"/>
              <a:defRPr sz="2000">
                <a:solidFill>
                  <a:schemeClr val="tx1"/>
                </a:solidFill>
                <a:latin typeface="Times" pitchFamily="92" charset="0"/>
              </a:defRPr>
            </a:lvl8pPr>
            <a:lvl9pPr marL="3886200" indent="-228600" eaLnBrk="0" fontAlgn="base" hangingPunct="0">
              <a:spcBef>
                <a:spcPct val="20000"/>
              </a:spcBef>
              <a:spcAft>
                <a:spcPct val="0"/>
              </a:spcAft>
              <a:buChar char="»"/>
              <a:defRPr sz="2000">
                <a:solidFill>
                  <a:schemeClr val="tx1"/>
                </a:solidFill>
                <a:latin typeface="Times" pitchFamily="92" charset="0"/>
              </a:defRPr>
            </a:lvl9pPr>
          </a:lstStyle>
          <a:p>
            <a:pPr algn="ctr">
              <a:spcBef>
                <a:spcPct val="50000"/>
              </a:spcBef>
              <a:buFontTx/>
              <a:buNone/>
            </a:pPr>
            <a:r>
              <a:rPr lang="en-US" altLang="en-US">
                <a:solidFill>
                  <a:srgbClr val="000075"/>
                </a:solidFill>
              </a:rPr>
              <a:t>Egg and white sauce mixture placed in a dish and baked ……</a:t>
            </a:r>
          </a:p>
        </p:txBody>
      </p:sp>
      <p:sp>
        <p:nvSpPr>
          <p:cNvPr id="15364" name="Text Box 4"/>
          <p:cNvSpPr txBox="1">
            <a:spLocks noChangeArrowheads="1"/>
          </p:cNvSpPr>
          <p:nvPr/>
        </p:nvSpPr>
        <p:spPr bwMode="auto">
          <a:xfrm>
            <a:off x="2336800" y="5486401"/>
            <a:ext cx="75184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pitchFamily="92" charset="0"/>
              </a:defRPr>
            </a:lvl1pPr>
            <a:lvl2pPr marL="742950" indent="-285750">
              <a:spcBef>
                <a:spcPct val="20000"/>
              </a:spcBef>
              <a:buChar char="–"/>
              <a:defRPr sz="2800">
                <a:solidFill>
                  <a:schemeClr val="tx1"/>
                </a:solidFill>
                <a:latin typeface="Times" pitchFamily="92" charset="0"/>
              </a:defRPr>
            </a:lvl2pPr>
            <a:lvl3pPr marL="1143000" indent="-228600">
              <a:spcBef>
                <a:spcPct val="20000"/>
              </a:spcBef>
              <a:buChar char="•"/>
              <a:defRPr sz="2400">
                <a:solidFill>
                  <a:schemeClr val="tx1"/>
                </a:solidFill>
                <a:latin typeface="Times" pitchFamily="92" charset="0"/>
              </a:defRPr>
            </a:lvl3pPr>
            <a:lvl4pPr marL="1600200" indent="-228600">
              <a:spcBef>
                <a:spcPct val="20000"/>
              </a:spcBef>
              <a:buChar char="–"/>
              <a:defRPr sz="2000">
                <a:solidFill>
                  <a:schemeClr val="tx1"/>
                </a:solidFill>
                <a:latin typeface="Times" pitchFamily="92" charset="0"/>
              </a:defRPr>
            </a:lvl4pPr>
            <a:lvl5pPr marL="2057400" indent="-228600">
              <a:spcBef>
                <a:spcPct val="20000"/>
              </a:spcBef>
              <a:buChar char="»"/>
              <a:defRPr sz="2000">
                <a:solidFill>
                  <a:schemeClr val="tx1"/>
                </a:solidFill>
                <a:latin typeface="Times" pitchFamily="92" charset="0"/>
              </a:defRPr>
            </a:lvl5pPr>
            <a:lvl6pPr marL="2514600" indent="-228600" eaLnBrk="0" fontAlgn="base" hangingPunct="0">
              <a:spcBef>
                <a:spcPct val="20000"/>
              </a:spcBef>
              <a:spcAft>
                <a:spcPct val="0"/>
              </a:spcAft>
              <a:buChar char="»"/>
              <a:defRPr sz="2000">
                <a:solidFill>
                  <a:schemeClr val="tx1"/>
                </a:solidFill>
                <a:latin typeface="Times" pitchFamily="92" charset="0"/>
              </a:defRPr>
            </a:lvl6pPr>
            <a:lvl7pPr marL="2971800" indent="-228600" eaLnBrk="0" fontAlgn="base" hangingPunct="0">
              <a:spcBef>
                <a:spcPct val="20000"/>
              </a:spcBef>
              <a:spcAft>
                <a:spcPct val="0"/>
              </a:spcAft>
              <a:buChar char="»"/>
              <a:defRPr sz="2000">
                <a:solidFill>
                  <a:schemeClr val="tx1"/>
                </a:solidFill>
                <a:latin typeface="Times" pitchFamily="92" charset="0"/>
              </a:defRPr>
            </a:lvl7pPr>
            <a:lvl8pPr marL="3429000" indent="-228600" eaLnBrk="0" fontAlgn="base" hangingPunct="0">
              <a:spcBef>
                <a:spcPct val="20000"/>
              </a:spcBef>
              <a:spcAft>
                <a:spcPct val="0"/>
              </a:spcAft>
              <a:buChar char="»"/>
              <a:defRPr sz="2000">
                <a:solidFill>
                  <a:schemeClr val="tx1"/>
                </a:solidFill>
                <a:latin typeface="Times" pitchFamily="92" charset="0"/>
              </a:defRPr>
            </a:lvl8pPr>
            <a:lvl9pPr marL="3886200" indent="-228600" eaLnBrk="0" fontAlgn="base" hangingPunct="0">
              <a:spcBef>
                <a:spcPct val="20000"/>
              </a:spcBef>
              <a:spcAft>
                <a:spcPct val="0"/>
              </a:spcAft>
              <a:buChar char="»"/>
              <a:defRPr sz="2000">
                <a:solidFill>
                  <a:schemeClr val="tx1"/>
                </a:solidFill>
                <a:latin typeface="Times" pitchFamily="92" charset="0"/>
              </a:defRPr>
            </a:lvl9pPr>
          </a:lstStyle>
          <a:p>
            <a:pPr algn="ctr">
              <a:spcBef>
                <a:spcPct val="50000"/>
              </a:spcBef>
              <a:buFontTx/>
              <a:buNone/>
            </a:pPr>
            <a:r>
              <a:rPr lang="en-US" altLang="en-US" sz="4800">
                <a:solidFill>
                  <a:srgbClr val="000075"/>
                </a:solidFill>
              </a:rPr>
              <a:t>Soufflé</a:t>
            </a:r>
          </a:p>
        </p:txBody>
      </p:sp>
    </p:spTree>
    <p:extLst>
      <p:ext uri="{BB962C8B-B14F-4D97-AF65-F5344CB8AC3E}">
        <p14:creationId xmlns:p14="http://schemas.microsoft.com/office/powerpoint/2010/main" val="192366032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grpId="0" nodeType="clickEffect">
                                  <p:stCondLst>
                                    <p:cond delay="0"/>
                                  </p:stCondLst>
                                  <p:childTnLst>
                                    <p:set>
                                      <p:cBhvr>
                                        <p:cTn id="6" dur="1" fill="hold">
                                          <p:stCondLst>
                                            <p:cond delay="0"/>
                                          </p:stCondLst>
                                        </p:cTn>
                                        <p:tgtEl>
                                          <p:spTgt spid="15364"/>
                                        </p:tgtEl>
                                        <p:attrNameLst>
                                          <p:attrName>style.visibility</p:attrName>
                                        </p:attrNameLst>
                                      </p:cBhvr>
                                      <p:to>
                                        <p:strVal val="visible"/>
                                      </p:to>
                                    </p:set>
                                    <p:anim calcmode="lin" valueType="num">
                                      <p:cBhvr additive="base">
                                        <p:cTn id="7" dur="5000" fill="hold"/>
                                        <p:tgtEl>
                                          <p:spTgt spid="15364"/>
                                        </p:tgtEl>
                                        <p:attrNameLst>
                                          <p:attrName>ppt_x</p:attrName>
                                        </p:attrNameLst>
                                      </p:cBhvr>
                                      <p:tavLst>
                                        <p:tav tm="0">
                                          <p:val>
                                            <p:strVal val="#ppt_x"/>
                                          </p:val>
                                        </p:tav>
                                        <p:tav tm="100000">
                                          <p:val>
                                            <p:strVal val="#ppt_x"/>
                                          </p:val>
                                        </p:tav>
                                      </p:tavLst>
                                    </p:anim>
                                    <p:anim calcmode="lin" valueType="num">
                                      <p:cBhvr additive="base">
                                        <p:cTn id="8" dur="5000" fill="hold"/>
                                        <p:tgtEl>
                                          <p:spTgt spid="153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51" y="2209801"/>
            <a:ext cx="4887383" cy="2747963"/>
          </a:xfrm>
          <a:prstGeom prst="rect">
            <a:avLst/>
          </a:prstGeom>
          <a:noFill/>
          <a:ln w="9525">
            <a:solidFill>
              <a:srgbClr val="000075"/>
            </a:solidFill>
            <a:miter lim="800000"/>
            <a:headEnd/>
            <a:tailEnd/>
          </a:ln>
          <a:extLst>
            <a:ext uri="{909E8E84-426E-40DD-AFC4-6F175D3DCCD1}">
              <a14:hiddenFill xmlns:a14="http://schemas.microsoft.com/office/drawing/2010/main">
                <a:solidFill>
                  <a:srgbClr val="FFFFFF"/>
                </a:solidFill>
              </a14:hiddenFill>
            </a:ext>
          </a:extLst>
        </p:spPr>
      </p:pic>
      <p:sp>
        <p:nvSpPr>
          <p:cNvPr id="26627" name="Text Box 3"/>
          <p:cNvSpPr txBox="1">
            <a:spLocks noChangeArrowheads="1"/>
          </p:cNvSpPr>
          <p:nvPr/>
        </p:nvSpPr>
        <p:spPr bwMode="auto">
          <a:xfrm>
            <a:off x="1117600" y="838200"/>
            <a:ext cx="9956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pitchFamily="92" charset="0"/>
              </a:defRPr>
            </a:lvl1pPr>
            <a:lvl2pPr marL="742950" indent="-285750">
              <a:spcBef>
                <a:spcPct val="20000"/>
              </a:spcBef>
              <a:buChar char="–"/>
              <a:defRPr sz="2800">
                <a:solidFill>
                  <a:schemeClr val="tx1"/>
                </a:solidFill>
                <a:latin typeface="Times" pitchFamily="92" charset="0"/>
              </a:defRPr>
            </a:lvl2pPr>
            <a:lvl3pPr marL="1143000" indent="-228600">
              <a:spcBef>
                <a:spcPct val="20000"/>
              </a:spcBef>
              <a:buChar char="•"/>
              <a:defRPr sz="2400">
                <a:solidFill>
                  <a:schemeClr val="tx1"/>
                </a:solidFill>
                <a:latin typeface="Times" pitchFamily="92" charset="0"/>
              </a:defRPr>
            </a:lvl3pPr>
            <a:lvl4pPr marL="1600200" indent="-228600">
              <a:spcBef>
                <a:spcPct val="20000"/>
              </a:spcBef>
              <a:buChar char="–"/>
              <a:defRPr sz="2000">
                <a:solidFill>
                  <a:schemeClr val="tx1"/>
                </a:solidFill>
                <a:latin typeface="Times" pitchFamily="92" charset="0"/>
              </a:defRPr>
            </a:lvl4pPr>
            <a:lvl5pPr marL="2057400" indent="-228600">
              <a:spcBef>
                <a:spcPct val="20000"/>
              </a:spcBef>
              <a:buChar char="»"/>
              <a:defRPr sz="2000">
                <a:solidFill>
                  <a:schemeClr val="tx1"/>
                </a:solidFill>
                <a:latin typeface="Times" pitchFamily="92" charset="0"/>
              </a:defRPr>
            </a:lvl5pPr>
            <a:lvl6pPr marL="2514600" indent="-228600" eaLnBrk="0" fontAlgn="base" hangingPunct="0">
              <a:spcBef>
                <a:spcPct val="20000"/>
              </a:spcBef>
              <a:spcAft>
                <a:spcPct val="0"/>
              </a:spcAft>
              <a:buChar char="»"/>
              <a:defRPr sz="2000">
                <a:solidFill>
                  <a:schemeClr val="tx1"/>
                </a:solidFill>
                <a:latin typeface="Times" pitchFamily="92" charset="0"/>
              </a:defRPr>
            </a:lvl6pPr>
            <a:lvl7pPr marL="2971800" indent="-228600" eaLnBrk="0" fontAlgn="base" hangingPunct="0">
              <a:spcBef>
                <a:spcPct val="20000"/>
              </a:spcBef>
              <a:spcAft>
                <a:spcPct val="0"/>
              </a:spcAft>
              <a:buChar char="»"/>
              <a:defRPr sz="2000">
                <a:solidFill>
                  <a:schemeClr val="tx1"/>
                </a:solidFill>
                <a:latin typeface="Times" pitchFamily="92" charset="0"/>
              </a:defRPr>
            </a:lvl7pPr>
            <a:lvl8pPr marL="3429000" indent="-228600" eaLnBrk="0" fontAlgn="base" hangingPunct="0">
              <a:spcBef>
                <a:spcPct val="20000"/>
              </a:spcBef>
              <a:spcAft>
                <a:spcPct val="0"/>
              </a:spcAft>
              <a:buChar char="»"/>
              <a:defRPr sz="2000">
                <a:solidFill>
                  <a:schemeClr val="tx1"/>
                </a:solidFill>
                <a:latin typeface="Times" pitchFamily="92" charset="0"/>
              </a:defRPr>
            </a:lvl8pPr>
            <a:lvl9pPr marL="3886200" indent="-228600" eaLnBrk="0" fontAlgn="base" hangingPunct="0">
              <a:spcBef>
                <a:spcPct val="20000"/>
              </a:spcBef>
              <a:spcAft>
                <a:spcPct val="0"/>
              </a:spcAft>
              <a:buChar char="»"/>
              <a:defRPr sz="2000">
                <a:solidFill>
                  <a:schemeClr val="tx1"/>
                </a:solidFill>
                <a:latin typeface="Times" pitchFamily="92" charset="0"/>
              </a:defRPr>
            </a:lvl9pPr>
          </a:lstStyle>
          <a:p>
            <a:pPr algn="ctr">
              <a:spcBef>
                <a:spcPct val="50000"/>
              </a:spcBef>
              <a:buFontTx/>
              <a:buNone/>
            </a:pPr>
            <a:r>
              <a:rPr lang="en-US" altLang="en-US">
                <a:solidFill>
                  <a:srgbClr val="000075"/>
                </a:solidFill>
              </a:rPr>
              <a:t>Drink made using raw eggs ……</a:t>
            </a:r>
          </a:p>
        </p:txBody>
      </p:sp>
      <p:sp>
        <p:nvSpPr>
          <p:cNvPr id="26628" name="Text Box 4"/>
          <p:cNvSpPr txBox="1">
            <a:spLocks noChangeArrowheads="1"/>
          </p:cNvSpPr>
          <p:nvPr/>
        </p:nvSpPr>
        <p:spPr bwMode="auto">
          <a:xfrm>
            <a:off x="3962400" y="5486401"/>
            <a:ext cx="42672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pitchFamily="92" charset="0"/>
              </a:defRPr>
            </a:lvl1pPr>
            <a:lvl2pPr marL="742950" indent="-285750">
              <a:spcBef>
                <a:spcPct val="20000"/>
              </a:spcBef>
              <a:buChar char="–"/>
              <a:defRPr sz="2800">
                <a:solidFill>
                  <a:schemeClr val="tx1"/>
                </a:solidFill>
                <a:latin typeface="Times" pitchFamily="92" charset="0"/>
              </a:defRPr>
            </a:lvl2pPr>
            <a:lvl3pPr marL="1143000" indent="-228600">
              <a:spcBef>
                <a:spcPct val="20000"/>
              </a:spcBef>
              <a:buChar char="•"/>
              <a:defRPr sz="2400">
                <a:solidFill>
                  <a:schemeClr val="tx1"/>
                </a:solidFill>
                <a:latin typeface="Times" pitchFamily="92" charset="0"/>
              </a:defRPr>
            </a:lvl3pPr>
            <a:lvl4pPr marL="1600200" indent="-228600">
              <a:spcBef>
                <a:spcPct val="20000"/>
              </a:spcBef>
              <a:buChar char="–"/>
              <a:defRPr sz="2000">
                <a:solidFill>
                  <a:schemeClr val="tx1"/>
                </a:solidFill>
                <a:latin typeface="Times" pitchFamily="92" charset="0"/>
              </a:defRPr>
            </a:lvl4pPr>
            <a:lvl5pPr marL="2057400" indent="-228600">
              <a:spcBef>
                <a:spcPct val="20000"/>
              </a:spcBef>
              <a:buChar char="»"/>
              <a:defRPr sz="2000">
                <a:solidFill>
                  <a:schemeClr val="tx1"/>
                </a:solidFill>
                <a:latin typeface="Times" pitchFamily="92" charset="0"/>
              </a:defRPr>
            </a:lvl5pPr>
            <a:lvl6pPr marL="2514600" indent="-228600" eaLnBrk="0" fontAlgn="base" hangingPunct="0">
              <a:spcBef>
                <a:spcPct val="20000"/>
              </a:spcBef>
              <a:spcAft>
                <a:spcPct val="0"/>
              </a:spcAft>
              <a:buChar char="»"/>
              <a:defRPr sz="2000">
                <a:solidFill>
                  <a:schemeClr val="tx1"/>
                </a:solidFill>
                <a:latin typeface="Times" pitchFamily="92" charset="0"/>
              </a:defRPr>
            </a:lvl6pPr>
            <a:lvl7pPr marL="2971800" indent="-228600" eaLnBrk="0" fontAlgn="base" hangingPunct="0">
              <a:spcBef>
                <a:spcPct val="20000"/>
              </a:spcBef>
              <a:spcAft>
                <a:spcPct val="0"/>
              </a:spcAft>
              <a:buChar char="»"/>
              <a:defRPr sz="2000">
                <a:solidFill>
                  <a:schemeClr val="tx1"/>
                </a:solidFill>
                <a:latin typeface="Times" pitchFamily="92" charset="0"/>
              </a:defRPr>
            </a:lvl7pPr>
            <a:lvl8pPr marL="3429000" indent="-228600" eaLnBrk="0" fontAlgn="base" hangingPunct="0">
              <a:spcBef>
                <a:spcPct val="20000"/>
              </a:spcBef>
              <a:spcAft>
                <a:spcPct val="0"/>
              </a:spcAft>
              <a:buChar char="»"/>
              <a:defRPr sz="2000">
                <a:solidFill>
                  <a:schemeClr val="tx1"/>
                </a:solidFill>
                <a:latin typeface="Times" pitchFamily="92" charset="0"/>
              </a:defRPr>
            </a:lvl8pPr>
            <a:lvl9pPr marL="3886200" indent="-228600" eaLnBrk="0" fontAlgn="base" hangingPunct="0">
              <a:spcBef>
                <a:spcPct val="20000"/>
              </a:spcBef>
              <a:spcAft>
                <a:spcPct val="0"/>
              </a:spcAft>
              <a:buChar char="»"/>
              <a:defRPr sz="2000">
                <a:solidFill>
                  <a:schemeClr val="tx1"/>
                </a:solidFill>
                <a:latin typeface="Times" pitchFamily="92" charset="0"/>
              </a:defRPr>
            </a:lvl9pPr>
          </a:lstStyle>
          <a:p>
            <a:pPr>
              <a:spcBef>
                <a:spcPct val="50000"/>
              </a:spcBef>
              <a:buFontTx/>
              <a:buNone/>
            </a:pPr>
            <a:endParaRPr lang="en-US" altLang="en-US" sz="4800">
              <a:solidFill>
                <a:srgbClr val="000075"/>
              </a:solidFill>
            </a:endParaRPr>
          </a:p>
        </p:txBody>
      </p:sp>
      <p:sp>
        <p:nvSpPr>
          <p:cNvPr id="16389" name="Text Box 5"/>
          <p:cNvSpPr txBox="1">
            <a:spLocks noChangeArrowheads="1"/>
          </p:cNvSpPr>
          <p:nvPr/>
        </p:nvSpPr>
        <p:spPr bwMode="auto">
          <a:xfrm>
            <a:off x="3606800" y="5334001"/>
            <a:ext cx="49784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pitchFamily="92" charset="0"/>
              </a:defRPr>
            </a:lvl1pPr>
            <a:lvl2pPr marL="742950" indent="-285750">
              <a:spcBef>
                <a:spcPct val="20000"/>
              </a:spcBef>
              <a:buChar char="–"/>
              <a:defRPr sz="2800">
                <a:solidFill>
                  <a:schemeClr val="tx1"/>
                </a:solidFill>
                <a:latin typeface="Times" pitchFamily="92" charset="0"/>
              </a:defRPr>
            </a:lvl2pPr>
            <a:lvl3pPr marL="1143000" indent="-228600">
              <a:spcBef>
                <a:spcPct val="20000"/>
              </a:spcBef>
              <a:buChar char="•"/>
              <a:defRPr sz="2400">
                <a:solidFill>
                  <a:schemeClr val="tx1"/>
                </a:solidFill>
                <a:latin typeface="Times" pitchFamily="92" charset="0"/>
              </a:defRPr>
            </a:lvl3pPr>
            <a:lvl4pPr marL="1600200" indent="-228600">
              <a:spcBef>
                <a:spcPct val="20000"/>
              </a:spcBef>
              <a:buChar char="–"/>
              <a:defRPr sz="2000">
                <a:solidFill>
                  <a:schemeClr val="tx1"/>
                </a:solidFill>
                <a:latin typeface="Times" pitchFamily="92" charset="0"/>
              </a:defRPr>
            </a:lvl4pPr>
            <a:lvl5pPr marL="2057400" indent="-228600">
              <a:spcBef>
                <a:spcPct val="20000"/>
              </a:spcBef>
              <a:buChar char="»"/>
              <a:defRPr sz="2000">
                <a:solidFill>
                  <a:schemeClr val="tx1"/>
                </a:solidFill>
                <a:latin typeface="Times" pitchFamily="92" charset="0"/>
              </a:defRPr>
            </a:lvl5pPr>
            <a:lvl6pPr marL="2514600" indent="-228600" eaLnBrk="0" fontAlgn="base" hangingPunct="0">
              <a:spcBef>
                <a:spcPct val="20000"/>
              </a:spcBef>
              <a:spcAft>
                <a:spcPct val="0"/>
              </a:spcAft>
              <a:buChar char="»"/>
              <a:defRPr sz="2000">
                <a:solidFill>
                  <a:schemeClr val="tx1"/>
                </a:solidFill>
                <a:latin typeface="Times" pitchFamily="92" charset="0"/>
              </a:defRPr>
            </a:lvl6pPr>
            <a:lvl7pPr marL="2971800" indent="-228600" eaLnBrk="0" fontAlgn="base" hangingPunct="0">
              <a:spcBef>
                <a:spcPct val="20000"/>
              </a:spcBef>
              <a:spcAft>
                <a:spcPct val="0"/>
              </a:spcAft>
              <a:buChar char="»"/>
              <a:defRPr sz="2000">
                <a:solidFill>
                  <a:schemeClr val="tx1"/>
                </a:solidFill>
                <a:latin typeface="Times" pitchFamily="92" charset="0"/>
              </a:defRPr>
            </a:lvl7pPr>
            <a:lvl8pPr marL="3429000" indent="-228600" eaLnBrk="0" fontAlgn="base" hangingPunct="0">
              <a:spcBef>
                <a:spcPct val="20000"/>
              </a:spcBef>
              <a:spcAft>
                <a:spcPct val="0"/>
              </a:spcAft>
              <a:buChar char="»"/>
              <a:defRPr sz="2000">
                <a:solidFill>
                  <a:schemeClr val="tx1"/>
                </a:solidFill>
                <a:latin typeface="Times" pitchFamily="92" charset="0"/>
              </a:defRPr>
            </a:lvl8pPr>
            <a:lvl9pPr marL="3886200" indent="-228600" eaLnBrk="0" fontAlgn="base" hangingPunct="0">
              <a:spcBef>
                <a:spcPct val="20000"/>
              </a:spcBef>
              <a:spcAft>
                <a:spcPct val="0"/>
              </a:spcAft>
              <a:buChar char="»"/>
              <a:defRPr sz="2000">
                <a:solidFill>
                  <a:schemeClr val="tx1"/>
                </a:solidFill>
                <a:latin typeface="Times" pitchFamily="92" charset="0"/>
              </a:defRPr>
            </a:lvl9pPr>
          </a:lstStyle>
          <a:p>
            <a:pPr algn="ctr">
              <a:spcBef>
                <a:spcPct val="50000"/>
              </a:spcBef>
              <a:buFontTx/>
              <a:buNone/>
            </a:pPr>
            <a:r>
              <a:rPr lang="en-US" altLang="en-US" sz="4800">
                <a:solidFill>
                  <a:srgbClr val="000075"/>
                </a:solidFill>
              </a:rPr>
              <a:t>Egg Nog</a:t>
            </a:r>
          </a:p>
        </p:txBody>
      </p:sp>
    </p:spTree>
    <p:extLst>
      <p:ext uri="{BB962C8B-B14F-4D97-AF65-F5344CB8AC3E}">
        <p14:creationId xmlns:p14="http://schemas.microsoft.com/office/powerpoint/2010/main" val="128686023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grpId="0" nodeType="clickEffect">
                                  <p:stCondLst>
                                    <p:cond delay="0"/>
                                  </p:stCondLst>
                                  <p:childTnLst>
                                    <p:set>
                                      <p:cBhvr>
                                        <p:cTn id="6" dur="1" fill="hold">
                                          <p:stCondLst>
                                            <p:cond delay="0"/>
                                          </p:stCondLst>
                                        </p:cTn>
                                        <p:tgtEl>
                                          <p:spTgt spid="16389"/>
                                        </p:tgtEl>
                                        <p:attrNameLst>
                                          <p:attrName>style.visibility</p:attrName>
                                        </p:attrNameLst>
                                      </p:cBhvr>
                                      <p:to>
                                        <p:strVal val="visible"/>
                                      </p:to>
                                    </p:set>
                                    <p:anim calcmode="lin" valueType="num">
                                      <p:cBhvr additive="base">
                                        <p:cTn id="7" dur="5000" fill="hold"/>
                                        <p:tgtEl>
                                          <p:spTgt spid="16389"/>
                                        </p:tgtEl>
                                        <p:attrNameLst>
                                          <p:attrName>ppt_x</p:attrName>
                                        </p:attrNameLst>
                                      </p:cBhvr>
                                      <p:tavLst>
                                        <p:tav tm="0">
                                          <p:val>
                                            <p:strVal val="#ppt_x"/>
                                          </p:val>
                                        </p:tav>
                                        <p:tav tm="100000">
                                          <p:val>
                                            <p:strVal val="#ppt_x"/>
                                          </p:val>
                                        </p:tav>
                                      </p:tavLst>
                                    </p:anim>
                                    <p:anim calcmode="lin" valueType="num">
                                      <p:cBhvr additive="base">
                                        <p:cTn id="8" dur="5000" fill="hold"/>
                                        <p:tgtEl>
                                          <p:spTgt spid="1638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9" grpId="0"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3"/>
          <p:cNvSpPr txBox="1">
            <a:spLocks noChangeArrowheads="1"/>
          </p:cNvSpPr>
          <p:nvPr/>
        </p:nvSpPr>
        <p:spPr bwMode="auto">
          <a:xfrm>
            <a:off x="1828800" y="762000"/>
            <a:ext cx="85344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pitchFamily="92" charset="0"/>
              </a:defRPr>
            </a:lvl1pPr>
            <a:lvl2pPr marL="742950" indent="-285750">
              <a:spcBef>
                <a:spcPct val="20000"/>
              </a:spcBef>
              <a:buChar char="–"/>
              <a:defRPr sz="2800">
                <a:solidFill>
                  <a:schemeClr val="tx1"/>
                </a:solidFill>
                <a:latin typeface="Times" pitchFamily="92" charset="0"/>
              </a:defRPr>
            </a:lvl2pPr>
            <a:lvl3pPr marL="1143000" indent="-228600">
              <a:spcBef>
                <a:spcPct val="20000"/>
              </a:spcBef>
              <a:buChar char="•"/>
              <a:defRPr sz="2400">
                <a:solidFill>
                  <a:schemeClr val="tx1"/>
                </a:solidFill>
                <a:latin typeface="Times" pitchFamily="92" charset="0"/>
              </a:defRPr>
            </a:lvl3pPr>
            <a:lvl4pPr marL="1600200" indent="-228600">
              <a:spcBef>
                <a:spcPct val="20000"/>
              </a:spcBef>
              <a:buChar char="–"/>
              <a:defRPr sz="2000">
                <a:solidFill>
                  <a:schemeClr val="tx1"/>
                </a:solidFill>
                <a:latin typeface="Times" pitchFamily="92" charset="0"/>
              </a:defRPr>
            </a:lvl4pPr>
            <a:lvl5pPr marL="2057400" indent="-228600">
              <a:spcBef>
                <a:spcPct val="20000"/>
              </a:spcBef>
              <a:buChar char="»"/>
              <a:defRPr sz="2000">
                <a:solidFill>
                  <a:schemeClr val="tx1"/>
                </a:solidFill>
                <a:latin typeface="Times" pitchFamily="92" charset="0"/>
              </a:defRPr>
            </a:lvl5pPr>
            <a:lvl6pPr marL="2514600" indent="-228600" eaLnBrk="0" fontAlgn="base" hangingPunct="0">
              <a:spcBef>
                <a:spcPct val="20000"/>
              </a:spcBef>
              <a:spcAft>
                <a:spcPct val="0"/>
              </a:spcAft>
              <a:buChar char="»"/>
              <a:defRPr sz="2000">
                <a:solidFill>
                  <a:schemeClr val="tx1"/>
                </a:solidFill>
                <a:latin typeface="Times" pitchFamily="92" charset="0"/>
              </a:defRPr>
            </a:lvl6pPr>
            <a:lvl7pPr marL="2971800" indent="-228600" eaLnBrk="0" fontAlgn="base" hangingPunct="0">
              <a:spcBef>
                <a:spcPct val="20000"/>
              </a:spcBef>
              <a:spcAft>
                <a:spcPct val="0"/>
              </a:spcAft>
              <a:buChar char="»"/>
              <a:defRPr sz="2000">
                <a:solidFill>
                  <a:schemeClr val="tx1"/>
                </a:solidFill>
                <a:latin typeface="Times" pitchFamily="92" charset="0"/>
              </a:defRPr>
            </a:lvl7pPr>
            <a:lvl8pPr marL="3429000" indent="-228600" eaLnBrk="0" fontAlgn="base" hangingPunct="0">
              <a:spcBef>
                <a:spcPct val="20000"/>
              </a:spcBef>
              <a:spcAft>
                <a:spcPct val="0"/>
              </a:spcAft>
              <a:buChar char="»"/>
              <a:defRPr sz="2000">
                <a:solidFill>
                  <a:schemeClr val="tx1"/>
                </a:solidFill>
                <a:latin typeface="Times" pitchFamily="92" charset="0"/>
              </a:defRPr>
            </a:lvl8pPr>
            <a:lvl9pPr marL="3886200" indent="-228600" eaLnBrk="0" fontAlgn="base" hangingPunct="0">
              <a:spcBef>
                <a:spcPct val="20000"/>
              </a:spcBef>
              <a:spcAft>
                <a:spcPct val="0"/>
              </a:spcAft>
              <a:buChar char="»"/>
              <a:defRPr sz="2000">
                <a:solidFill>
                  <a:schemeClr val="tx1"/>
                </a:solidFill>
                <a:latin typeface="Times" pitchFamily="92" charset="0"/>
              </a:defRPr>
            </a:lvl9pPr>
          </a:lstStyle>
          <a:p>
            <a:pPr algn="ctr">
              <a:spcBef>
                <a:spcPct val="50000"/>
              </a:spcBef>
              <a:buFontTx/>
              <a:buNone/>
            </a:pPr>
            <a:r>
              <a:rPr lang="en-US" altLang="en-US" dirty="0">
                <a:solidFill>
                  <a:srgbClr val="000075"/>
                </a:solidFill>
              </a:rPr>
              <a:t>Egg and milk mixture baked in </a:t>
            </a:r>
            <a:r>
              <a:rPr lang="en-US" altLang="en-US" dirty="0" smtClean="0">
                <a:solidFill>
                  <a:srgbClr val="000075"/>
                </a:solidFill>
              </a:rPr>
              <a:t>cups </a:t>
            </a:r>
            <a:r>
              <a:rPr lang="en-US" altLang="en-US" dirty="0">
                <a:solidFill>
                  <a:srgbClr val="000075"/>
                </a:solidFill>
              </a:rPr>
              <a:t>……</a:t>
            </a:r>
          </a:p>
        </p:txBody>
      </p:sp>
      <p:sp>
        <p:nvSpPr>
          <p:cNvPr id="17412" name="Text Box 4"/>
          <p:cNvSpPr txBox="1">
            <a:spLocks noChangeArrowheads="1"/>
          </p:cNvSpPr>
          <p:nvPr/>
        </p:nvSpPr>
        <p:spPr bwMode="auto">
          <a:xfrm>
            <a:off x="3403600" y="5410201"/>
            <a:ext cx="53848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pitchFamily="92" charset="0"/>
              </a:defRPr>
            </a:lvl1pPr>
            <a:lvl2pPr marL="742950" indent="-285750">
              <a:spcBef>
                <a:spcPct val="20000"/>
              </a:spcBef>
              <a:buChar char="–"/>
              <a:defRPr sz="2800">
                <a:solidFill>
                  <a:schemeClr val="tx1"/>
                </a:solidFill>
                <a:latin typeface="Times" pitchFamily="92" charset="0"/>
              </a:defRPr>
            </a:lvl2pPr>
            <a:lvl3pPr marL="1143000" indent="-228600">
              <a:spcBef>
                <a:spcPct val="20000"/>
              </a:spcBef>
              <a:buChar char="•"/>
              <a:defRPr sz="2400">
                <a:solidFill>
                  <a:schemeClr val="tx1"/>
                </a:solidFill>
                <a:latin typeface="Times" pitchFamily="92" charset="0"/>
              </a:defRPr>
            </a:lvl3pPr>
            <a:lvl4pPr marL="1600200" indent="-228600">
              <a:spcBef>
                <a:spcPct val="20000"/>
              </a:spcBef>
              <a:buChar char="–"/>
              <a:defRPr sz="2000">
                <a:solidFill>
                  <a:schemeClr val="tx1"/>
                </a:solidFill>
                <a:latin typeface="Times" pitchFamily="92" charset="0"/>
              </a:defRPr>
            </a:lvl4pPr>
            <a:lvl5pPr marL="2057400" indent="-228600">
              <a:spcBef>
                <a:spcPct val="20000"/>
              </a:spcBef>
              <a:buChar char="»"/>
              <a:defRPr sz="2000">
                <a:solidFill>
                  <a:schemeClr val="tx1"/>
                </a:solidFill>
                <a:latin typeface="Times" pitchFamily="92" charset="0"/>
              </a:defRPr>
            </a:lvl5pPr>
            <a:lvl6pPr marL="2514600" indent="-228600" eaLnBrk="0" fontAlgn="base" hangingPunct="0">
              <a:spcBef>
                <a:spcPct val="20000"/>
              </a:spcBef>
              <a:spcAft>
                <a:spcPct val="0"/>
              </a:spcAft>
              <a:buChar char="»"/>
              <a:defRPr sz="2000">
                <a:solidFill>
                  <a:schemeClr val="tx1"/>
                </a:solidFill>
                <a:latin typeface="Times" pitchFamily="92" charset="0"/>
              </a:defRPr>
            </a:lvl6pPr>
            <a:lvl7pPr marL="2971800" indent="-228600" eaLnBrk="0" fontAlgn="base" hangingPunct="0">
              <a:spcBef>
                <a:spcPct val="20000"/>
              </a:spcBef>
              <a:spcAft>
                <a:spcPct val="0"/>
              </a:spcAft>
              <a:buChar char="»"/>
              <a:defRPr sz="2000">
                <a:solidFill>
                  <a:schemeClr val="tx1"/>
                </a:solidFill>
                <a:latin typeface="Times" pitchFamily="92" charset="0"/>
              </a:defRPr>
            </a:lvl7pPr>
            <a:lvl8pPr marL="3429000" indent="-228600" eaLnBrk="0" fontAlgn="base" hangingPunct="0">
              <a:spcBef>
                <a:spcPct val="20000"/>
              </a:spcBef>
              <a:spcAft>
                <a:spcPct val="0"/>
              </a:spcAft>
              <a:buChar char="»"/>
              <a:defRPr sz="2000">
                <a:solidFill>
                  <a:schemeClr val="tx1"/>
                </a:solidFill>
                <a:latin typeface="Times" pitchFamily="92" charset="0"/>
              </a:defRPr>
            </a:lvl8pPr>
            <a:lvl9pPr marL="3886200" indent="-228600" eaLnBrk="0" fontAlgn="base" hangingPunct="0">
              <a:spcBef>
                <a:spcPct val="20000"/>
              </a:spcBef>
              <a:spcAft>
                <a:spcPct val="0"/>
              </a:spcAft>
              <a:buChar char="»"/>
              <a:defRPr sz="2000">
                <a:solidFill>
                  <a:schemeClr val="tx1"/>
                </a:solidFill>
                <a:latin typeface="Times" pitchFamily="92" charset="0"/>
              </a:defRPr>
            </a:lvl9pPr>
          </a:lstStyle>
          <a:p>
            <a:pPr algn="ctr">
              <a:spcBef>
                <a:spcPct val="50000"/>
              </a:spcBef>
              <a:buFontTx/>
              <a:buNone/>
            </a:pPr>
            <a:r>
              <a:rPr lang="en-US" altLang="en-US" sz="4800">
                <a:solidFill>
                  <a:srgbClr val="000075"/>
                </a:solidFill>
              </a:rPr>
              <a:t>Custard</a:t>
            </a:r>
          </a:p>
        </p:txBody>
      </p:sp>
      <p:pic>
        <p:nvPicPr>
          <p:cNvPr id="2765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1018" y="2438400"/>
            <a:ext cx="4387849" cy="2743200"/>
          </a:xfrm>
          <a:prstGeom prst="rect">
            <a:avLst/>
          </a:prstGeom>
          <a:noFill/>
          <a:ln w="9525">
            <a:solidFill>
              <a:srgbClr val="000075"/>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98656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grpId="0" nodeType="clickEffect">
                                  <p:stCondLst>
                                    <p:cond delay="0"/>
                                  </p:stCondLst>
                                  <p:childTnLst>
                                    <p:set>
                                      <p:cBhvr>
                                        <p:cTn id="6" dur="1" fill="hold">
                                          <p:stCondLst>
                                            <p:cond delay="0"/>
                                          </p:stCondLst>
                                        </p:cTn>
                                        <p:tgtEl>
                                          <p:spTgt spid="17412"/>
                                        </p:tgtEl>
                                        <p:attrNameLst>
                                          <p:attrName>style.visibility</p:attrName>
                                        </p:attrNameLst>
                                      </p:cBhvr>
                                      <p:to>
                                        <p:strVal val="visible"/>
                                      </p:to>
                                    </p:set>
                                    <p:anim calcmode="lin" valueType="num">
                                      <p:cBhvr additive="base">
                                        <p:cTn id="7" dur="5000" fill="hold"/>
                                        <p:tgtEl>
                                          <p:spTgt spid="17412"/>
                                        </p:tgtEl>
                                        <p:attrNameLst>
                                          <p:attrName>ppt_x</p:attrName>
                                        </p:attrNameLst>
                                      </p:cBhvr>
                                      <p:tavLst>
                                        <p:tav tm="0">
                                          <p:val>
                                            <p:strVal val="#ppt_x"/>
                                          </p:val>
                                        </p:tav>
                                        <p:tav tm="100000">
                                          <p:val>
                                            <p:strVal val="#ppt_x"/>
                                          </p:val>
                                        </p:tav>
                                      </p:tavLst>
                                    </p:anim>
                                    <p:anim calcmode="lin" valueType="num">
                                      <p:cBhvr additive="base">
                                        <p:cTn id="8" dur="5000" fill="hold"/>
                                        <p:tgtEl>
                                          <p:spTgt spid="174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7351" y="1825625"/>
            <a:ext cx="6337300" cy="3206750"/>
          </a:xfrm>
          <a:prstGeom prst="rect">
            <a:avLst/>
          </a:prstGeom>
          <a:noFill/>
          <a:ln w="9525">
            <a:solidFill>
              <a:srgbClr val="000075"/>
            </a:solidFill>
            <a:miter lim="800000"/>
            <a:headEnd/>
            <a:tailEnd/>
          </a:ln>
          <a:extLst>
            <a:ext uri="{909E8E84-426E-40DD-AFC4-6F175D3DCCD1}">
              <a14:hiddenFill xmlns:a14="http://schemas.microsoft.com/office/drawing/2010/main">
                <a:solidFill>
                  <a:srgbClr val="FFFFFF"/>
                </a:solidFill>
              </a14:hiddenFill>
            </a:ext>
          </a:extLst>
        </p:spPr>
      </p:pic>
      <p:sp>
        <p:nvSpPr>
          <p:cNvPr id="28675" name="Text Box 3"/>
          <p:cNvSpPr txBox="1">
            <a:spLocks noChangeArrowheads="1"/>
          </p:cNvSpPr>
          <p:nvPr/>
        </p:nvSpPr>
        <p:spPr bwMode="auto">
          <a:xfrm>
            <a:off x="812800" y="609600"/>
            <a:ext cx="104648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pitchFamily="92" charset="0"/>
              </a:defRPr>
            </a:lvl1pPr>
            <a:lvl2pPr marL="742950" indent="-285750">
              <a:spcBef>
                <a:spcPct val="20000"/>
              </a:spcBef>
              <a:buChar char="–"/>
              <a:defRPr sz="2800">
                <a:solidFill>
                  <a:schemeClr val="tx1"/>
                </a:solidFill>
                <a:latin typeface="Times" pitchFamily="92" charset="0"/>
              </a:defRPr>
            </a:lvl2pPr>
            <a:lvl3pPr marL="1143000" indent="-228600">
              <a:spcBef>
                <a:spcPct val="20000"/>
              </a:spcBef>
              <a:buChar char="•"/>
              <a:defRPr sz="2400">
                <a:solidFill>
                  <a:schemeClr val="tx1"/>
                </a:solidFill>
                <a:latin typeface="Times" pitchFamily="92" charset="0"/>
              </a:defRPr>
            </a:lvl3pPr>
            <a:lvl4pPr marL="1600200" indent="-228600">
              <a:spcBef>
                <a:spcPct val="20000"/>
              </a:spcBef>
              <a:buChar char="–"/>
              <a:defRPr sz="2000">
                <a:solidFill>
                  <a:schemeClr val="tx1"/>
                </a:solidFill>
                <a:latin typeface="Times" pitchFamily="92" charset="0"/>
              </a:defRPr>
            </a:lvl4pPr>
            <a:lvl5pPr marL="2057400" indent="-228600">
              <a:spcBef>
                <a:spcPct val="20000"/>
              </a:spcBef>
              <a:buChar char="»"/>
              <a:defRPr sz="2000">
                <a:solidFill>
                  <a:schemeClr val="tx1"/>
                </a:solidFill>
                <a:latin typeface="Times" pitchFamily="92" charset="0"/>
              </a:defRPr>
            </a:lvl5pPr>
            <a:lvl6pPr marL="2514600" indent="-228600" eaLnBrk="0" fontAlgn="base" hangingPunct="0">
              <a:spcBef>
                <a:spcPct val="20000"/>
              </a:spcBef>
              <a:spcAft>
                <a:spcPct val="0"/>
              </a:spcAft>
              <a:buChar char="»"/>
              <a:defRPr sz="2000">
                <a:solidFill>
                  <a:schemeClr val="tx1"/>
                </a:solidFill>
                <a:latin typeface="Times" pitchFamily="92" charset="0"/>
              </a:defRPr>
            </a:lvl6pPr>
            <a:lvl7pPr marL="2971800" indent="-228600" eaLnBrk="0" fontAlgn="base" hangingPunct="0">
              <a:spcBef>
                <a:spcPct val="20000"/>
              </a:spcBef>
              <a:spcAft>
                <a:spcPct val="0"/>
              </a:spcAft>
              <a:buChar char="»"/>
              <a:defRPr sz="2000">
                <a:solidFill>
                  <a:schemeClr val="tx1"/>
                </a:solidFill>
                <a:latin typeface="Times" pitchFamily="92" charset="0"/>
              </a:defRPr>
            </a:lvl7pPr>
            <a:lvl8pPr marL="3429000" indent="-228600" eaLnBrk="0" fontAlgn="base" hangingPunct="0">
              <a:spcBef>
                <a:spcPct val="20000"/>
              </a:spcBef>
              <a:spcAft>
                <a:spcPct val="0"/>
              </a:spcAft>
              <a:buChar char="»"/>
              <a:defRPr sz="2000">
                <a:solidFill>
                  <a:schemeClr val="tx1"/>
                </a:solidFill>
                <a:latin typeface="Times" pitchFamily="92" charset="0"/>
              </a:defRPr>
            </a:lvl8pPr>
            <a:lvl9pPr marL="3886200" indent="-228600" eaLnBrk="0" fontAlgn="base" hangingPunct="0">
              <a:spcBef>
                <a:spcPct val="20000"/>
              </a:spcBef>
              <a:spcAft>
                <a:spcPct val="0"/>
              </a:spcAft>
              <a:buChar char="»"/>
              <a:defRPr sz="2000">
                <a:solidFill>
                  <a:schemeClr val="tx1"/>
                </a:solidFill>
                <a:latin typeface="Times" pitchFamily="92" charset="0"/>
              </a:defRPr>
            </a:lvl9pPr>
          </a:lstStyle>
          <a:p>
            <a:pPr algn="ctr">
              <a:spcBef>
                <a:spcPct val="50000"/>
              </a:spcBef>
              <a:buFontTx/>
              <a:buNone/>
            </a:pPr>
            <a:r>
              <a:rPr lang="en-US" altLang="en-US">
                <a:solidFill>
                  <a:srgbClr val="000075"/>
                </a:solidFill>
              </a:rPr>
              <a:t>Chopped hard cooked eggs blended with mayonnaise ……</a:t>
            </a:r>
            <a:endParaRPr lang="en-US" altLang="en-US" sz="2400">
              <a:solidFill>
                <a:srgbClr val="000075"/>
              </a:solidFill>
            </a:endParaRPr>
          </a:p>
        </p:txBody>
      </p:sp>
      <p:sp>
        <p:nvSpPr>
          <p:cNvPr id="18436" name="Text Box 4"/>
          <p:cNvSpPr txBox="1">
            <a:spLocks noChangeArrowheads="1"/>
          </p:cNvSpPr>
          <p:nvPr/>
        </p:nvSpPr>
        <p:spPr bwMode="auto">
          <a:xfrm>
            <a:off x="1778000" y="5334001"/>
            <a:ext cx="86360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pitchFamily="92" charset="0"/>
              </a:defRPr>
            </a:lvl1pPr>
            <a:lvl2pPr marL="742950" indent="-285750">
              <a:spcBef>
                <a:spcPct val="20000"/>
              </a:spcBef>
              <a:buChar char="–"/>
              <a:defRPr sz="2800">
                <a:solidFill>
                  <a:schemeClr val="tx1"/>
                </a:solidFill>
                <a:latin typeface="Times" pitchFamily="92" charset="0"/>
              </a:defRPr>
            </a:lvl2pPr>
            <a:lvl3pPr marL="1143000" indent="-228600">
              <a:spcBef>
                <a:spcPct val="20000"/>
              </a:spcBef>
              <a:buChar char="•"/>
              <a:defRPr sz="2400">
                <a:solidFill>
                  <a:schemeClr val="tx1"/>
                </a:solidFill>
                <a:latin typeface="Times" pitchFamily="92" charset="0"/>
              </a:defRPr>
            </a:lvl3pPr>
            <a:lvl4pPr marL="1600200" indent="-228600">
              <a:spcBef>
                <a:spcPct val="20000"/>
              </a:spcBef>
              <a:buChar char="–"/>
              <a:defRPr sz="2000">
                <a:solidFill>
                  <a:schemeClr val="tx1"/>
                </a:solidFill>
                <a:latin typeface="Times" pitchFamily="92" charset="0"/>
              </a:defRPr>
            </a:lvl4pPr>
            <a:lvl5pPr marL="2057400" indent="-228600">
              <a:spcBef>
                <a:spcPct val="20000"/>
              </a:spcBef>
              <a:buChar char="»"/>
              <a:defRPr sz="2000">
                <a:solidFill>
                  <a:schemeClr val="tx1"/>
                </a:solidFill>
                <a:latin typeface="Times" pitchFamily="92" charset="0"/>
              </a:defRPr>
            </a:lvl5pPr>
            <a:lvl6pPr marL="2514600" indent="-228600" eaLnBrk="0" fontAlgn="base" hangingPunct="0">
              <a:spcBef>
                <a:spcPct val="20000"/>
              </a:spcBef>
              <a:spcAft>
                <a:spcPct val="0"/>
              </a:spcAft>
              <a:buChar char="»"/>
              <a:defRPr sz="2000">
                <a:solidFill>
                  <a:schemeClr val="tx1"/>
                </a:solidFill>
                <a:latin typeface="Times" pitchFamily="92" charset="0"/>
              </a:defRPr>
            </a:lvl6pPr>
            <a:lvl7pPr marL="2971800" indent="-228600" eaLnBrk="0" fontAlgn="base" hangingPunct="0">
              <a:spcBef>
                <a:spcPct val="20000"/>
              </a:spcBef>
              <a:spcAft>
                <a:spcPct val="0"/>
              </a:spcAft>
              <a:buChar char="»"/>
              <a:defRPr sz="2000">
                <a:solidFill>
                  <a:schemeClr val="tx1"/>
                </a:solidFill>
                <a:latin typeface="Times" pitchFamily="92" charset="0"/>
              </a:defRPr>
            </a:lvl7pPr>
            <a:lvl8pPr marL="3429000" indent="-228600" eaLnBrk="0" fontAlgn="base" hangingPunct="0">
              <a:spcBef>
                <a:spcPct val="20000"/>
              </a:spcBef>
              <a:spcAft>
                <a:spcPct val="0"/>
              </a:spcAft>
              <a:buChar char="»"/>
              <a:defRPr sz="2000">
                <a:solidFill>
                  <a:schemeClr val="tx1"/>
                </a:solidFill>
                <a:latin typeface="Times" pitchFamily="92" charset="0"/>
              </a:defRPr>
            </a:lvl8pPr>
            <a:lvl9pPr marL="3886200" indent="-228600" eaLnBrk="0" fontAlgn="base" hangingPunct="0">
              <a:spcBef>
                <a:spcPct val="20000"/>
              </a:spcBef>
              <a:spcAft>
                <a:spcPct val="0"/>
              </a:spcAft>
              <a:buChar char="»"/>
              <a:defRPr sz="2000">
                <a:solidFill>
                  <a:schemeClr val="tx1"/>
                </a:solidFill>
                <a:latin typeface="Times" pitchFamily="92" charset="0"/>
              </a:defRPr>
            </a:lvl9pPr>
          </a:lstStyle>
          <a:p>
            <a:pPr algn="ctr">
              <a:spcBef>
                <a:spcPct val="50000"/>
              </a:spcBef>
              <a:buFontTx/>
              <a:buNone/>
            </a:pPr>
            <a:r>
              <a:rPr lang="en-US" altLang="en-US" sz="4800">
                <a:solidFill>
                  <a:srgbClr val="000075"/>
                </a:solidFill>
              </a:rPr>
              <a:t>Egg Salad</a:t>
            </a:r>
          </a:p>
        </p:txBody>
      </p:sp>
    </p:spTree>
    <p:extLst>
      <p:ext uri="{BB962C8B-B14F-4D97-AF65-F5344CB8AC3E}">
        <p14:creationId xmlns:p14="http://schemas.microsoft.com/office/powerpoint/2010/main" val="317610978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grpId="0" nodeType="clickEffect">
                                  <p:stCondLst>
                                    <p:cond delay="0"/>
                                  </p:stCondLst>
                                  <p:childTnLst>
                                    <p:set>
                                      <p:cBhvr>
                                        <p:cTn id="6" dur="1" fill="hold">
                                          <p:stCondLst>
                                            <p:cond delay="0"/>
                                          </p:stCondLst>
                                        </p:cTn>
                                        <p:tgtEl>
                                          <p:spTgt spid="18436"/>
                                        </p:tgtEl>
                                        <p:attrNameLst>
                                          <p:attrName>style.visibility</p:attrName>
                                        </p:attrNameLst>
                                      </p:cBhvr>
                                      <p:to>
                                        <p:strVal val="visible"/>
                                      </p:to>
                                    </p:set>
                                    <p:anim calcmode="lin" valueType="num">
                                      <p:cBhvr additive="base">
                                        <p:cTn id="7" dur="5000" fill="hold"/>
                                        <p:tgtEl>
                                          <p:spTgt spid="18436"/>
                                        </p:tgtEl>
                                        <p:attrNameLst>
                                          <p:attrName>ppt_x</p:attrName>
                                        </p:attrNameLst>
                                      </p:cBhvr>
                                      <p:tavLst>
                                        <p:tav tm="0">
                                          <p:val>
                                            <p:strVal val="#ppt_x"/>
                                          </p:val>
                                        </p:tav>
                                        <p:tav tm="100000">
                                          <p:val>
                                            <p:strVal val="#ppt_x"/>
                                          </p:val>
                                        </p:tav>
                                      </p:tavLst>
                                    </p:anim>
                                    <p:anim calcmode="lin" valueType="num">
                                      <p:cBhvr additive="base">
                                        <p:cTn id="8" dur="5000" fill="hold"/>
                                        <p:tgtEl>
                                          <p:spTgt spid="184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6"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457201"/>
            <a:ext cx="7416800" cy="5790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416754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1117600" y="762000"/>
            <a:ext cx="9652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pitchFamily="92" charset="0"/>
              </a:defRPr>
            </a:lvl1pPr>
            <a:lvl2pPr marL="742950" indent="-285750">
              <a:spcBef>
                <a:spcPct val="20000"/>
              </a:spcBef>
              <a:buChar char="–"/>
              <a:defRPr sz="2800">
                <a:solidFill>
                  <a:schemeClr val="tx1"/>
                </a:solidFill>
                <a:latin typeface="Times" pitchFamily="92" charset="0"/>
              </a:defRPr>
            </a:lvl2pPr>
            <a:lvl3pPr marL="1143000" indent="-228600">
              <a:spcBef>
                <a:spcPct val="20000"/>
              </a:spcBef>
              <a:buChar char="•"/>
              <a:defRPr sz="2400">
                <a:solidFill>
                  <a:schemeClr val="tx1"/>
                </a:solidFill>
                <a:latin typeface="Times" pitchFamily="92" charset="0"/>
              </a:defRPr>
            </a:lvl3pPr>
            <a:lvl4pPr marL="1600200" indent="-228600">
              <a:spcBef>
                <a:spcPct val="20000"/>
              </a:spcBef>
              <a:buChar char="–"/>
              <a:defRPr sz="2000">
                <a:solidFill>
                  <a:schemeClr val="tx1"/>
                </a:solidFill>
                <a:latin typeface="Times" pitchFamily="92" charset="0"/>
              </a:defRPr>
            </a:lvl4pPr>
            <a:lvl5pPr marL="2057400" indent="-228600">
              <a:spcBef>
                <a:spcPct val="20000"/>
              </a:spcBef>
              <a:buChar char="»"/>
              <a:defRPr sz="2000">
                <a:solidFill>
                  <a:schemeClr val="tx1"/>
                </a:solidFill>
                <a:latin typeface="Times" pitchFamily="92" charset="0"/>
              </a:defRPr>
            </a:lvl5pPr>
            <a:lvl6pPr marL="2514600" indent="-228600" eaLnBrk="0" fontAlgn="base" hangingPunct="0">
              <a:spcBef>
                <a:spcPct val="20000"/>
              </a:spcBef>
              <a:spcAft>
                <a:spcPct val="0"/>
              </a:spcAft>
              <a:buChar char="»"/>
              <a:defRPr sz="2000">
                <a:solidFill>
                  <a:schemeClr val="tx1"/>
                </a:solidFill>
                <a:latin typeface="Times" pitchFamily="92" charset="0"/>
              </a:defRPr>
            </a:lvl6pPr>
            <a:lvl7pPr marL="2971800" indent="-228600" eaLnBrk="0" fontAlgn="base" hangingPunct="0">
              <a:spcBef>
                <a:spcPct val="20000"/>
              </a:spcBef>
              <a:spcAft>
                <a:spcPct val="0"/>
              </a:spcAft>
              <a:buChar char="»"/>
              <a:defRPr sz="2000">
                <a:solidFill>
                  <a:schemeClr val="tx1"/>
                </a:solidFill>
                <a:latin typeface="Times" pitchFamily="92" charset="0"/>
              </a:defRPr>
            </a:lvl7pPr>
            <a:lvl8pPr marL="3429000" indent="-228600" eaLnBrk="0" fontAlgn="base" hangingPunct="0">
              <a:spcBef>
                <a:spcPct val="20000"/>
              </a:spcBef>
              <a:spcAft>
                <a:spcPct val="0"/>
              </a:spcAft>
              <a:buChar char="»"/>
              <a:defRPr sz="2000">
                <a:solidFill>
                  <a:schemeClr val="tx1"/>
                </a:solidFill>
                <a:latin typeface="Times" pitchFamily="92" charset="0"/>
              </a:defRPr>
            </a:lvl8pPr>
            <a:lvl9pPr marL="3886200" indent="-228600" eaLnBrk="0" fontAlgn="base" hangingPunct="0">
              <a:spcBef>
                <a:spcPct val="20000"/>
              </a:spcBef>
              <a:spcAft>
                <a:spcPct val="0"/>
              </a:spcAft>
              <a:buChar char="»"/>
              <a:defRPr sz="2000">
                <a:solidFill>
                  <a:schemeClr val="tx1"/>
                </a:solidFill>
                <a:latin typeface="Times" pitchFamily="92" charset="0"/>
              </a:defRPr>
            </a:lvl9pPr>
          </a:lstStyle>
          <a:p>
            <a:pPr algn="ctr">
              <a:spcBef>
                <a:spcPct val="50000"/>
              </a:spcBef>
              <a:buFontTx/>
              <a:buNone/>
            </a:pPr>
            <a:r>
              <a:rPr lang="en-US" altLang="en-US">
                <a:solidFill>
                  <a:srgbClr val="000075"/>
                </a:solidFill>
              </a:rPr>
              <a:t>Fried eggs and bean sprouts ……</a:t>
            </a:r>
          </a:p>
        </p:txBody>
      </p:sp>
      <p:sp>
        <p:nvSpPr>
          <p:cNvPr id="19459" name="Text Box 3"/>
          <p:cNvSpPr txBox="1">
            <a:spLocks noChangeArrowheads="1"/>
          </p:cNvSpPr>
          <p:nvPr/>
        </p:nvSpPr>
        <p:spPr bwMode="auto">
          <a:xfrm>
            <a:off x="2336800" y="4953001"/>
            <a:ext cx="78232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pitchFamily="92" charset="0"/>
              </a:defRPr>
            </a:lvl1pPr>
            <a:lvl2pPr marL="742950" indent="-285750">
              <a:spcBef>
                <a:spcPct val="20000"/>
              </a:spcBef>
              <a:buChar char="–"/>
              <a:defRPr sz="2800">
                <a:solidFill>
                  <a:schemeClr val="tx1"/>
                </a:solidFill>
                <a:latin typeface="Times" pitchFamily="92" charset="0"/>
              </a:defRPr>
            </a:lvl2pPr>
            <a:lvl3pPr marL="1143000" indent="-228600">
              <a:spcBef>
                <a:spcPct val="20000"/>
              </a:spcBef>
              <a:buChar char="•"/>
              <a:defRPr sz="2400">
                <a:solidFill>
                  <a:schemeClr val="tx1"/>
                </a:solidFill>
                <a:latin typeface="Times" pitchFamily="92" charset="0"/>
              </a:defRPr>
            </a:lvl3pPr>
            <a:lvl4pPr marL="1600200" indent="-228600">
              <a:spcBef>
                <a:spcPct val="20000"/>
              </a:spcBef>
              <a:buChar char="–"/>
              <a:defRPr sz="2000">
                <a:solidFill>
                  <a:schemeClr val="tx1"/>
                </a:solidFill>
                <a:latin typeface="Times" pitchFamily="92" charset="0"/>
              </a:defRPr>
            </a:lvl4pPr>
            <a:lvl5pPr marL="2057400" indent="-228600">
              <a:spcBef>
                <a:spcPct val="20000"/>
              </a:spcBef>
              <a:buChar char="»"/>
              <a:defRPr sz="2000">
                <a:solidFill>
                  <a:schemeClr val="tx1"/>
                </a:solidFill>
                <a:latin typeface="Times" pitchFamily="92" charset="0"/>
              </a:defRPr>
            </a:lvl5pPr>
            <a:lvl6pPr marL="2514600" indent="-228600" eaLnBrk="0" fontAlgn="base" hangingPunct="0">
              <a:spcBef>
                <a:spcPct val="20000"/>
              </a:spcBef>
              <a:spcAft>
                <a:spcPct val="0"/>
              </a:spcAft>
              <a:buChar char="»"/>
              <a:defRPr sz="2000">
                <a:solidFill>
                  <a:schemeClr val="tx1"/>
                </a:solidFill>
                <a:latin typeface="Times" pitchFamily="92" charset="0"/>
              </a:defRPr>
            </a:lvl6pPr>
            <a:lvl7pPr marL="2971800" indent="-228600" eaLnBrk="0" fontAlgn="base" hangingPunct="0">
              <a:spcBef>
                <a:spcPct val="20000"/>
              </a:spcBef>
              <a:spcAft>
                <a:spcPct val="0"/>
              </a:spcAft>
              <a:buChar char="»"/>
              <a:defRPr sz="2000">
                <a:solidFill>
                  <a:schemeClr val="tx1"/>
                </a:solidFill>
                <a:latin typeface="Times" pitchFamily="92" charset="0"/>
              </a:defRPr>
            </a:lvl7pPr>
            <a:lvl8pPr marL="3429000" indent="-228600" eaLnBrk="0" fontAlgn="base" hangingPunct="0">
              <a:spcBef>
                <a:spcPct val="20000"/>
              </a:spcBef>
              <a:spcAft>
                <a:spcPct val="0"/>
              </a:spcAft>
              <a:buChar char="»"/>
              <a:defRPr sz="2000">
                <a:solidFill>
                  <a:schemeClr val="tx1"/>
                </a:solidFill>
                <a:latin typeface="Times" pitchFamily="92" charset="0"/>
              </a:defRPr>
            </a:lvl8pPr>
            <a:lvl9pPr marL="3886200" indent="-228600" eaLnBrk="0" fontAlgn="base" hangingPunct="0">
              <a:spcBef>
                <a:spcPct val="20000"/>
              </a:spcBef>
              <a:spcAft>
                <a:spcPct val="0"/>
              </a:spcAft>
              <a:buChar char="»"/>
              <a:defRPr sz="2000">
                <a:solidFill>
                  <a:schemeClr val="tx1"/>
                </a:solidFill>
                <a:latin typeface="Times" pitchFamily="92" charset="0"/>
              </a:defRPr>
            </a:lvl9pPr>
          </a:lstStyle>
          <a:p>
            <a:pPr algn="ctr">
              <a:spcBef>
                <a:spcPct val="50000"/>
              </a:spcBef>
              <a:buFontTx/>
              <a:buNone/>
            </a:pPr>
            <a:r>
              <a:rPr lang="en-US" altLang="en-US" sz="4800">
                <a:solidFill>
                  <a:srgbClr val="000075"/>
                </a:solidFill>
              </a:rPr>
              <a:t>Egg Foo Yung</a:t>
            </a:r>
          </a:p>
        </p:txBody>
      </p:sp>
      <p:pic>
        <p:nvPicPr>
          <p:cNvPr id="297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2057400"/>
            <a:ext cx="4402667" cy="2514600"/>
          </a:xfrm>
          <a:prstGeom prst="rect">
            <a:avLst/>
          </a:prstGeom>
          <a:noFill/>
          <a:ln w="9525">
            <a:solidFill>
              <a:srgbClr val="000075"/>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273205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grpId="0" nodeType="clickEffect">
                                  <p:stCondLst>
                                    <p:cond delay="0"/>
                                  </p:stCondLst>
                                  <p:childTnLst>
                                    <p:set>
                                      <p:cBhvr>
                                        <p:cTn id="6" dur="1" fill="hold">
                                          <p:stCondLst>
                                            <p:cond delay="0"/>
                                          </p:stCondLst>
                                        </p:cTn>
                                        <p:tgtEl>
                                          <p:spTgt spid="19459"/>
                                        </p:tgtEl>
                                        <p:attrNameLst>
                                          <p:attrName>style.visibility</p:attrName>
                                        </p:attrNameLst>
                                      </p:cBhvr>
                                      <p:to>
                                        <p:strVal val="visible"/>
                                      </p:to>
                                    </p:set>
                                    <p:anim calcmode="lin" valueType="num">
                                      <p:cBhvr additive="base">
                                        <p:cTn id="7" dur="5000" fill="hold"/>
                                        <p:tgtEl>
                                          <p:spTgt spid="19459"/>
                                        </p:tgtEl>
                                        <p:attrNameLst>
                                          <p:attrName>ppt_x</p:attrName>
                                        </p:attrNameLst>
                                      </p:cBhvr>
                                      <p:tavLst>
                                        <p:tav tm="0">
                                          <p:val>
                                            <p:strVal val="#ppt_x"/>
                                          </p:val>
                                        </p:tav>
                                        <p:tav tm="100000">
                                          <p:val>
                                            <p:strVal val="#ppt_x"/>
                                          </p:val>
                                        </p:tav>
                                      </p:tavLst>
                                    </p:anim>
                                    <p:anim calcmode="lin" valueType="num">
                                      <p:cBhvr additive="base">
                                        <p:cTn id="8" dur="5000" fill="hold"/>
                                        <p:tgtEl>
                                          <p:spTgt spid="1945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32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69863"/>
            <a:ext cx="10553700" cy="7010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3299" name="Title 1"/>
          <p:cNvSpPr>
            <a:spLocks noGrp="1"/>
          </p:cNvSpPr>
          <p:nvPr>
            <p:ph type="title"/>
          </p:nvPr>
        </p:nvSpPr>
        <p:spPr>
          <a:xfrm>
            <a:off x="685800" y="274638"/>
            <a:ext cx="10553700" cy="1143000"/>
          </a:xfrm>
        </p:spPr>
        <p:txBody>
          <a:bodyPr/>
          <a:lstStyle/>
          <a:p>
            <a:r>
              <a:rPr lang="en-US" b="1" smtClean="0">
                <a:solidFill>
                  <a:srgbClr val="EEB500"/>
                </a:solidFill>
                <a:latin typeface="Arial Rounded MT Bold" panose="020F0704030504030204" pitchFamily="34" charset="0"/>
              </a:rPr>
              <a:t>What is the ‘</a:t>
            </a:r>
            <a:r>
              <a:rPr lang="en-US" b="1" smtClean="0">
                <a:solidFill>
                  <a:srgbClr val="F3D311"/>
                </a:solidFill>
                <a:latin typeface="Arial Rounded MT Bold" panose="020F0704030504030204" pitchFamily="34" charset="0"/>
              </a:rPr>
              <a:t>bloom</a:t>
            </a:r>
            <a:r>
              <a:rPr lang="en-US" b="1" smtClean="0">
                <a:solidFill>
                  <a:srgbClr val="EEB500"/>
                </a:solidFill>
                <a:latin typeface="Arial Rounded MT Bold" panose="020F0704030504030204" pitchFamily="34" charset="0"/>
              </a:rPr>
              <a:t>’ on an egg?</a:t>
            </a:r>
          </a:p>
        </p:txBody>
      </p:sp>
      <p:sp>
        <p:nvSpPr>
          <p:cNvPr id="183300" name="Content Placeholder 2"/>
          <p:cNvSpPr>
            <a:spLocks noGrp="1"/>
          </p:cNvSpPr>
          <p:nvPr>
            <p:ph sz="quarter" idx="13"/>
          </p:nvPr>
        </p:nvSpPr>
        <p:spPr>
          <a:xfrm>
            <a:off x="1868774" y="1960713"/>
            <a:ext cx="8534400" cy="3474720"/>
          </a:xfrm>
        </p:spPr>
        <p:txBody>
          <a:bodyPr>
            <a:noAutofit/>
          </a:bodyPr>
          <a:lstStyle/>
          <a:p>
            <a:pPr marL="0" indent="0">
              <a:buNone/>
            </a:pPr>
            <a:r>
              <a:rPr lang="en-US" sz="2800" b="1" dirty="0" smtClean="0"/>
              <a:t>BLOOM</a:t>
            </a:r>
            <a:r>
              <a:rPr lang="en-US" sz="2800" dirty="0" smtClean="0"/>
              <a:t> The coating or covering on the egg shell that seals its pores. Bloom, also called cuticle, helps to prevent bacteria from getting inside the shell and reduces moisture loss from the egg. Eggs </a:t>
            </a:r>
            <a:r>
              <a:rPr lang="en-US" sz="2800" b="1" dirty="0" smtClean="0"/>
              <a:t>are </a:t>
            </a:r>
            <a:r>
              <a:rPr lang="en-US" sz="2800" dirty="0" smtClean="0"/>
              <a:t>washed before they are sent to market. This is necessary for cleanliness, but it removes the bloom. To restore the protection, packers give the eggs a light coating of edible mineral oil.</a:t>
            </a:r>
          </a:p>
        </p:txBody>
      </p:sp>
    </p:spTree>
    <p:extLst>
      <p:ext uri="{BB962C8B-B14F-4D97-AF65-F5344CB8AC3E}">
        <p14:creationId xmlns:p14="http://schemas.microsoft.com/office/powerpoint/2010/main" val="8797103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a:xfrm>
            <a:off x="1981200" y="274638"/>
            <a:ext cx="8229600" cy="715962"/>
          </a:xfrm>
        </p:spPr>
        <p:txBody>
          <a:bodyPr>
            <a:normAutofit fontScale="90000"/>
          </a:bodyPr>
          <a:lstStyle/>
          <a:p>
            <a:pPr>
              <a:defRPr/>
            </a:pPr>
            <a:r>
              <a:rPr lang="en-US" dirty="0" smtClean="0">
                <a:solidFill>
                  <a:schemeClr val="bg2">
                    <a:lumMod val="50000"/>
                  </a:schemeClr>
                </a:solidFill>
                <a:latin typeface="Algerian" pitchFamily="82" charset="0"/>
              </a:rPr>
              <a:t>Functions of eggs</a:t>
            </a:r>
          </a:p>
        </p:txBody>
      </p:sp>
      <p:sp>
        <p:nvSpPr>
          <p:cNvPr id="75779" name="Content Placeholder 2"/>
          <p:cNvSpPr>
            <a:spLocks noGrp="1"/>
          </p:cNvSpPr>
          <p:nvPr>
            <p:ph sz="quarter" idx="13"/>
          </p:nvPr>
        </p:nvSpPr>
        <p:spPr>
          <a:xfrm>
            <a:off x="1252742" y="1098997"/>
            <a:ext cx="8997496" cy="1371600"/>
          </a:xfrm>
          <a:extLst/>
        </p:spPr>
        <p:txBody>
          <a:bodyPr numCol="2">
            <a:normAutofit fontScale="85000" lnSpcReduction="20000"/>
          </a:bodyPr>
          <a:lstStyle/>
          <a:p>
            <a:pPr marL="514350" indent="-514350">
              <a:buClr>
                <a:schemeClr val="tx1"/>
              </a:buClr>
              <a:buSzPct val="100000"/>
              <a:buFont typeface="+mj-lt"/>
              <a:buAutoNum type="arabicPeriod"/>
              <a:defRPr/>
            </a:pPr>
            <a:r>
              <a:rPr lang="en-US" sz="2400" dirty="0">
                <a:solidFill>
                  <a:schemeClr val="tx1"/>
                </a:solidFill>
              </a:rPr>
              <a:t>Add </a:t>
            </a:r>
            <a:r>
              <a:rPr lang="en-US" sz="2400" dirty="0" smtClean="0">
                <a:solidFill>
                  <a:schemeClr val="tx1"/>
                </a:solidFill>
              </a:rPr>
              <a:t>color, flavor, texture </a:t>
            </a:r>
            <a:endParaRPr lang="en-US" sz="2400" dirty="0">
              <a:solidFill>
                <a:schemeClr val="tx1"/>
              </a:solidFill>
            </a:endParaRPr>
          </a:p>
          <a:p>
            <a:pPr marL="514350" indent="-514350">
              <a:buClr>
                <a:schemeClr val="tx1"/>
              </a:buClr>
              <a:buSzPct val="100000"/>
              <a:buFont typeface="+mj-lt"/>
              <a:buAutoNum type="arabicPeriod"/>
              <a:defRPr/>
            </a:pPr>
            <a:r>
              <a:rPr lang="en-US" sz="2400" dirty="0" smtClean="0">
                <a:solidFill>
                  <a:schemeClr val="tx1"/>
                </a:solidFill>
              </a:rPr>
              <a:t>Thickens liquids</a:t>
            </a:r>
            <a:endParaRPr lang="en-US" sz="2400" dirty="0">
              <a:solidFill>
                <a:schemeClr val="tx1"/>
              </a:solidFill>
            </a:endParaRPr>
          </a:p>
          <a:p>
            <a:pPr marL="514350" indent="-514350">
              <a:buClr>
                <a:schemeClr val="tx1"/>
              </a:buClr>
              <a:buSzPct val="100000"/>
              <a:buFont typeface="+mj-lt"/>
              <a:buAutoNum type="arabicPeriod"/>
              <a:defRPr/>
            </a:pPr>
            <a:r>
              <a:rPr lang="en-US" sz="2400" dirty="0" smtClean="0">
                <a:solidFill>
                  <a:schemeClr val="tx1"/>
                </a:solidFill>
              </a:rPr>
              <a:t>Bind and coats </a:t>
            </a:r>
            <a:r>
              <a:rPr lang="en-US" sz="2400" dirty="0">
                <a:solidFill>
                  <a:schemeClr val="tx1"/>
                </a:solidFill>
              </a:rPr>
              <a:t>food </a:t>
            </a:r>
          </a:p>
          <a:p>
            <a:pPr marL="457200" indent="-457200">
              <a:buClr>
                <a:schemeClr val="tx1"/>
              </a:buClr>
              <a:buSzPct val="100000"/>
              <a:buFont typeface="+mj-lt"/>
              <a:buAutoNum type="arabicPeriod"/>
              <a:defRPr/>
            </a:pPr>
            <a:endParaRPr lang="en-US" sz="2400" dirty="0">
              <a:solidFill>
                <a:schemeClr val="tx1"/>
              </a:solidFill>
            </a:endParaRPr>
          </a:p>
          <a:p>
            <a:pPr marL="457200" indent="-457200">
              <a:buClr>
                <a:schemeClr val="tx1"/>
              </a:buClr>
              <a:buSzPct val="100000"/>
              <a:buFont typeface="+mj-lt"/>
              <a:buAutoNum type="arabicPeriod"/>
              <a:defRPr/>
            </a:pPr>
            <a:r>
              <a:rPr lang="en-US" sz="2400" dirty="0">
                <a:solidFill>
                  <a:schemeClr val="tx1"/>
                </a:solidFill>
              </a:rPr>
              <a:t> </a:t>
            </a:r>
            <a:r>
              <a:rPr lang="en-US" sz="2400" dirty="0" smtClean="0">
                <a:solidFill>
                  <a:schemeClr val="tx1"/>
                </a:solidFill>
              </a:rPr>
              <a:t>  Leavens</a:t>
            </a:r>
            <a:endParaRPr lang="en-US" sz="2400" dirty="0">
              <a:solidFill>
                <a:schemeClr val="tx1"/>
              </a:solidFill>
            </a:endParaRPr>
          </a:p>
          <a:p>
            <a:pPr marL="457200" indent="-457200">
              <a:buClr>
                <a:schemeClr val="tx1"/>
              </a:buClr>
              <a:buSzPct val="100000"/>
              <a:buFont typeface="+mj-lt"/>
              <a:buAutoNum type="arabicPeriod"/>
              <a:defRPr/>
            </a:pPr>
            <a:r>
              <a:rPr lang="en-US" sz="2400" dirty="0" smtClean="0">
                <a:solidFill>
                  <a:schemeClr val="tx1"/>
                </a:solidFill>
              </a:rPr>
              <a:t>   Add </a:t>
            </a:r>
            <a:r>
              <a:rPr lang="en-US" sz="2400" dirty="0">
                <a:solidFill>
                  <a:schemeClr val="tx1"/>
                </a:solidFill>
              </a:rPr>
              <a:t>nutrients</a:t>
            </a:r>
          </a:p>
          <a:p>
            <a:pPr marL="457200" indent="-457200">
              <a:buClr>
                <a:schemeClr val="tx1"/>
              </a:buClr>
              <a:buSzPct val="100000"/>
              <a:buFont typeface="+mj-lt"/>
              <a:buAutoNum type="arabicPeriod"/>
              <a:defRPr/>
            </a:pPr>
            <a:r>
              <a:rPr lang="en-US" sz="2400" dirty="0" smtClean="0">
                <a:solidFill>
                  <a:schemeClr val="tx1"/>
                </a:solidFill>
              </a:rPr>
              <a:t>   Emulsify</a:t>
            </a:r>
            <a:endParaRPr lang="en-US" sz="2400" dirty="0">
              <a:solidFill>
                <a:schemeClr val="tx1"/>
              </a:solidFill>
            </a:endParaRPr>
          </a:p>
          <a:p>
            <a:pPr marL="0" indent="0">
              <a:buNone/>
              <a:defRPr/>
            </a:pPr>
            <a:endParaRPr lang="en-US" dirty="0" smtClean="0"/>
          </a:p>
        </p:txBody>
      </p:sp>
      <p:pic>
        <p:nvPicPr>
          <p:cNvPr id="1853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10675" y="4589172"/>
            <a:ext cx="2981325"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63637" y="2303171"/>
            <a:ext cx="10689465" cy="3754874"/>
          </a:xfrm>
          <a:prstGeom prst="rect">
            <a:avLst/>
          </a:prstGeom>
          <a:noFill/>
        </p:spPr>
        <p:txBody>
          <a:bodyPr wrap="square">
            <a:spAutoFit/>
          </a:bodyPr>
          <a:lstStyle/>
          <a:p>
            <a:pPr marL="342900" indent="-342900" fontAlgn="base">
              <a:spcBef>
                <a:spcPct val="0"/>
              </a:spcBef>
              <a:spcAft>
                <a:spcPct val="0"/>
              </a:spcAft>
              <a:buFont typeface="Arial" pitchFamily="34" charset="0"/>
              <a:buChar char="•"/>
              <a:defRPr/>
            </a:pPr>
            <a:r>
              <a:rPr lang="en-US" sz="2000" dirty="0">
                <a:latin typeface="Arial" panose="020B0604020202020204" pitchFamily="34" charset="0"/>
              </a:rPr>
              <a:t>Eggs coagulate in heat (become firm and thicken</a:t>
            </a:r>
            <a:r>
              <a:rPr lang="en-US" sz="2000" dirty="0" smtClean="0">
                <a:latin typeface="Arial" panose="020B0604020202020204" pitchFamily="34" charset="0"/>
              </a:rPr>
              <a:t>), this is caused by the protein in the egg</a:t>
            </a:r>
            <a:endParaRPr lang="en-US" sz="2000" dirty="0">
              <a:latin typeface="Arial" panose="020B0604020202020204" pitchFamily="34" charset="0"/>
            </a:endParaRPr>
          </a:p>
          <a:p>
            <a:pPr marL="342900" indent="-342900" fontAlgn="base">
              <a:spcBef>
                <a:spcPct val="0"/>
              </a:spcBef>
              <a:spcAft>
                <a:spcPct val="0"/>
              </a:spcAft>
              <a:buFont typeface="Arial" pitchFamily="34" charset="0"/>
              <a:buChar char="•"/>
              <a:defRPr/>
            </a:pPr>
            <a:r>
              <a:rPr lang="en-US" sz="2000" dirty="0">
                <a:latin typeface="Arial" panose="020B0604020202020204" pitchFamily="34" charset="0"/>
              </a:rPr>
              <a:t>79 calories in one medium egg</a:t>
            </a:r>
          </a:p>
          <a:p>
            <a:pPr marL="342900" indent="-342900" fontAlgn="base">
              <a:spcBef>
                <a:spcPct val="0"/>
              </a:spcBef>
              <a:spcAft>
                <a:spcPct val="0"/>
              </a:spcAft>
              <a:buFont typeface="Arial" pitchFamily="34" charset="0"/>
              <a:buChar char="•"/>
              <a:defRPr/>
            </a:pPr>
            <a:r>
              <a:rPr lang="en-US" sz="2000" dirty="0">
                <a:latin typeface="Arial" panose="020B0604020202020204" pitchFamily="34" charset="0"/>
              </a:rPr>
              <a:t>Over cooking toughens the protein in eggs</a:t>
            </a:r>
          </a:p>
          <a:p>
            <a:pPr marL="342900" indent="-342900" fontAlgn="base">
              <a:spcBef>
                <a:spcPct val="0"/>
              </a:spcBef>
              <a:spcAft>
                <a:spcPct val="0"/>
              </a:spcAft>
              <a:buFont typeface="Arial" pitchFamily="34" charset="0"/>
              <a:buChar char="•"/>
              <a:defRPr/>
            </a:pPr>
            <a:r>
              <a:rPr lang="en-US" sz="2000" dirty="0">
                <a:latin typeface="Arial" panose="020B0604020202020204" pitchFamily="34" charset="0"/>
              </a:rPr>
              <a:t>When whipping egg whites, even one drop of egg yolk will reduce the volume of the whites by 1/3</a:t>
            </a:r>
            <a:r>
              <a:rPr lang="en-US" sz="2000" baseline="30000" dirty="0">
                <a:latin typeface="Arial" panose="020B0604020202020204" pitchFamily="34" charset="0"/>
              </a:rPr>
              <a:t>rd</a:t>
            </a:r>
            <a:r>
              <a:rPr lang="en-US" sz="2000" dirty="0">
                <a:latin typeface="Arial" panose="020B0604020202020204" pitchFamily="34" charset="0"/>
              </a:rPr>
              <a:t>!  </a:t>
            </a:r>
            <a:r>
              <a:rPr lang="en-US" sz="2000" dirty="0" smtClean="0">
                <a:latin typeface="Arial" panose="020B0604020202020204" pitchFamily="34" charset="0"/>
              </a:rPr>
              <a:t>This is because yolks contain fat.  Be </a:t>
            </a:r>
            <a:r>
              <a:rPr lang="en-US" sz="2000" dirty="0">
                <a:latin typeface="Arial" panose="020B0604020202020204" pitchFamily="34" charset="0"/>
              </a:rPr>
              <a:t>cautious when separating eggs that no </a:t>
            </a:r>
            <a:r>
              <a:rPr lang="en-US" sz="2000" dirty="0" smtClean="0">
                <a:latin typeface="Arial" panose="020B0604020202020204" pitchFamily="34" charset="0"/>
              </a:rPr>
              <a:t>yolk mixes with whites.</a:t>
            </a:r>
          </a:p>
          <a:p>
            <a:pPr marL="342900" indent="-342900" fontAlgn="base">
              <a:spcBef>
                <a:spcPct val="0"/>
              </a:spcBef>
              <a:spcAft>
                <a:spcPct val="0"/>
              </a:spcAft>
              <a:buFont typeface="Arial" pitchFamily="34" charset="0"/>
              <a:buChar char="•"/>
              <a:defRPr/>
            </a:pPr>
            <a:r>
              <a:rPr lang="en-US" sz="2000" dirty="0" smtClean="0">
                <a:latin typeface="Arial" panose="020B0604020202020204" pitchFamily="34" charset="0"/>
              </a:rPr>
              <a:t>Shell color does not affect egg</a:t>
            </a:r>
            <a:endParaRPr lang="en-US" sz="2000" dirty="0">
              <a:latin typeface="Arial" panose="020B0604020202020204" pitchFamily="34" charset="0"/>
            </a:endParaRPr>
          </a:p>
          <a:p>
            <a:pPr marL="342900" indent="-342900" fontAlgn="base">
              <a:spcBef>
                <a:spcPct val="0"/>
              </a:spcBef>
              <a:spcAft>
                <a:spcPct val="0"/>
              </a:spcAft>
              <a:buFont typeface="Arial" pitchFamily="34" charset="0"/>
              <a:buChar char="•"/>
              <a:defRPr/>
            </a:pPr>
            <a:r>
              <a:rPr lang="en-US" sz="2000" dirty="0" smtClean="0">
                <a:latin typeface="Arial" panose="020B0604020202020204" pitchFamily="34" charset="0"/>
              </a:rPr>
              <a:t>Leavening action of eggs is due to air in the beaten egg. The air bubbles form a foam which when heated, expands. The protein then coagulates to give structure to the product.</a:t>
            </a:r>
          </a:p>
          <a:p>
            <a:pPr marL="342900" indent="-342900" fontAlgn="base">
              <a:spcBef>
                <a:spcPct val="0"/>
              </a:spcBef>
              <a:spcAft>
                <a:spcPct val="0"/>
              </a:spcAft>
              <a:buFont typeface="Arial" pitchFamily="34" charset="0"/>
              <a:buChar char="•"/>
              <a:defRPr/>
            </a:pPr>
            <a:r>
              <a:rPr lang="en-US" sz="2000" dirty="0" smtClean="0">
                <a:latin typeface="Arial" panose="020B0604020202020204" pitchFamily="34" charset="0"/>
              </a:rPr>
              <a:t>Cook eggs on low temps and only until desired firmness.</a:t>
            </a:r>
          </a:p>
          <a:p>
            <a:pPr marL="342900" indent="-342900" fontAlgn="base">
              <a:spcBef>
                <a:spcPct val="0"/>
              </a:spcBef>
              <a:spcAft>
                <a:spcPct val="0"/>
              </a:spcAft>
              <a:buFont typeface="Arial" pitchFamily="34" charset="0"/>
              <a:buChar char="•"/>
              <a:defRPr/>
            </a:pPr>
            <a:r>
              <a:rPr lang="en-US" sz="2000" dirty="0" smtClean="0">
                <a:latin typeface="Arial" panose="020B0604020202020204" pitchFamily="34" charset="0"/>
              </a:rPr>
              <a:t>Recipes assume you are using a large egg</a:t>
            </a:r>
            <a:endParaRPr lang="en-US" sz="2000" dirty="0">
              <a:latin typeface="Arial" panose="020B0604020202020204" pitchFamily="34" charset="0"/>
            </a:endParaRPr>
          </a:p>
          <a:p>
            <a:pPr fontAlgn="base">
              <a:spcBef>
                <a:spcPct val="0"/>
              </a:spcBef>
              <a:spcAft>
                <a:spcPct val="0"/>
              </a:spcAft>
              <a:defRPr/>
            </a:pPr>
            <a:endParaRPr lang="en-US" dirty="0">
              <a:latin typeface="Arial" panose="020B0604020202020204" pitchFamily="34" charset="0"/>
            </a:endParaRPr>
          </a:p>
        </p:txBody>
      </p:sp>
    </p:spTree>
    <p:extLst>
      <p:ext uri="{BB962C8B-B14F-4D97-AF65-F5344CB8AC3E}">
        <p14:creationId xmlns:p14="http://schemas.microsoft.com/office/powerpoint/2010/main" val="815969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500"/>
                                        <p:tgtEl>
                                          <p:spTgt spid="2">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fade">
                                      <p:cBhvr>
                                        <p:cTn id="16" dur="500"/>
                                        <p:tgtEl>
                                          <p:spTgt spid="2">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fade">
                                      <p:cBhvr>
                                        <p:cTn id="19" dur="500"/>
                                        <p:tgtEl>
                                          <p:spTgt spid="2">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500"/>
                                        <p:tgtEl>
                                          <p:spTgt spid="2">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fade">
                                      <p:cBhvr>
                                        <p:cTn id="25" dur="500"/>
                                        <p:tgtEl>
                                          <p:spTgt spid="2">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fade">
                                      <p:cBhvr>
                                        <p:cTn id="28"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1117600" y="762001"/>
            <a:ext cx="100584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pitchFamily="92" charset="0"/>
              </a:defRPr>
            </a:lvl1pPr>
            <a:lvl2pPr marL="742950" indent="-285750">
              <a:spcBef>
                <a:spcPct val="20000"/>
              </a:spcBef>
              <a:buChar char="–"/>
              <a:defRPr sz="2800">
                <a:solidFill>
                  <a:schemeClr val="tx1"/>
                </a:solidFill>
                <a:latin typeface="Times" pitchFamily="92" charset="0"/>
              </a:defRPr>
            </a:lvl2pPr>
            <a:lvl3pPr marL="1143000" indent="-228600">
              <a:spcBef>
                <a:spcPct val="20000"/>
              </a:spcBef>
              <a:buChar char="•"/>
              <a:defRPr sz="2400">
                <a:solidFill>
                  <a:schemeClr val="tx1"/>
                </a:solidFill>
                <a:latin typeface="Times" pitchFamily="92" charset="0"/>
              </a:defRPr>
            </a:lvl3pPr>
            <a:lvl4pPr marL="1600200" indent="-228600">
              <a:spcBef>
                <a:spcPct val="20000"/>
              </a:spcBef>
              <a:buChar char="–"/>
              <a:defRPr sz="2000">
                <a:solidFill>
                  <a:schemeClr val="tx1"/>
                </a:solidFill>
                <a:latin typeface="Times" pitchFamily="92" charset="0"/>
              </a:defRPr>
            </a:lvl4pPr>
            <a:lvl5pPr marL="2057400" indent="-228600">
              <a:spcBef>
                <a:spcPct val="20000"/>
              </a:spcBef>
              <a:buChar char="»"/>
              <a:defRPr sz="2000">
                <a:solidFill>
                  <a:schemeClr val="tx1"/>
                </a:solidFill>
                <a:latin typeface="Times" pitchFamily="92" charset="0"/>
              </a:defRPr>
            </a:lvl5pPr>
            <a:lvl6pPr marL="2514600" indent="-228600" eaLnBrk="0" fontAlgn="base" hangingPunct="0">
              <a:spcBef>
                <a:spcPct val="20000"/>
              </a:spcBef>
              <a:spcAft>
                <a:spcPct val="0"/>
              </a:spcAft>
              <a:buChar char="»"/>
              <a:defRPr sz="2000">
                <a:solidFill>
                  <a:schemeClr val="tx1"/>
                </a:solidFill>
                <a:latin typeface="Times" pitchFamily="92" charset="0"/>
              </a:defRPr>
            </a:lvl6pPr>
            <a:lvl7pPr marL="2971800" indent="-228600" eaLnBrk="0" fontAlgn="base" hangingPunct="0">
              <a:spcBef>
                <a:spcPct val="20000"/>
              </a:spcBef>
              <a:spcAft>
                <a:spcPct val="0"/>
              </a:spcAft>
              <a:buChar char="»"/>
              <a:defRPr sz="2000">
                <a:solidFill>
                  <a:schemeClr val="tx1"/>
                </a:solidFill>
                <a:latin typeface="Times" pitchFamily="92" charset="0"/>
              </a:defRPr>
            </a:lvl7pPr>
            <a:lvl8pPr marL="3429000" indent="-228600" eaLnBrk="0" fontAlgn="base" hangingPunct="0">
              <a:spcBef>
                <a:spcPct val="20000"/>
              </a:spcBef>
              <a:spcAft>
                <a:spcPct val="0"/>
              </a:spcAft>
              <a:buChar char="»"/>
              <a:defRPr sz="2000">
                <a:solidFill>
                  <a:schemeClr val="tx1"/>
                </a:solidFill>
                <a:latin typeface="Times" pitchFamily="92" charset="0"/>
              </a:defRPr>
            </a:lvl8pPr>
            <a:lvl9pPr marL="3886200" indent="-228600" eaLnBrk="0" fontAlgn="base" hangingPunct="0">
              <a:spcBef>
                <a:spcPct val="20000"/>
              </a:spcBef>
              <a:spcAft>
                <a:spcPct val="0"/>
              </a:spcAft>
              <a:buChar char="»"/>
              <a:defRPr sz="2000">
                <a:solidFill>
                  <a:schemeClr val="tx1"/>
                </a:solidFill>
                <a:latin typeface="Times" pitchFamily="92" charset="0"/>
              </a:defRPr>
            </a:lvl9pPr>
          </a:lstStyle>
          <a:p>
            <a:pPr algn="ctr">
              <a:spcBef>
                <a:spcPct val="50000"/>
              </a:spcBef>
              <a:buFontTx/>
              <a:buNone/>
            </a:pPr>
            <a:r>
              <a:rPr lang="en-US" altLang="en-US" sz="4800">
                <a:solidFill>
                  <a:srgbClr val="000075"/>
                </a:solidFill>
              </a:rPr>
              <a:t>Coating Agent</a:t>
            </a:r>
          </a:p>
        </p:txBody>
      </p:sp>
      <p:pic>
        <p:nvPicPr>
          <p:cNvPr id="327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2801" y="1905000"/>
            <a:ext cx="5499100" cy="407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8801" y="2514601"/>
            <a:ext cx="4569884" cy="2290763"/>
          </a:xfrm>
          <a:prstGeom prst="rect">
            <a:avLst/>
          </a:prstGeom>
          <a:noFill/>
          <a:ln w="9525">
            <a:solidFill>
              <a:srgbClr val="000075"/>
            </a:solidFill>
            <a:miter lim="800000"/>
            <a:headEnd/>
            <a:tailEnd/>
          </a:ln>
          <a:extLst>
            <a:ext uri="{909E8E84-426E-40DD-AFC4-6F175D3DCCD1}">
              <a14:hiddenFill xmlns:a14="http://schemas.microsoft.com/office/drawing/2010/main">
                <a:solidFill>
                  <a:srgbClr val="FFFFFF"/>
                </a:solidFill>
              </a14:hiddenFill>
            </a:ext>
          </a:extLst>
        </p:spPr>
      </p:pic>
      <p:sp>
        <p:nvSpPr>
          <p:cNvPr id="30725" name="Text Box 5"/>
          <p:cNvSpPr txBox="1">
            <a:spLocks noChangeArrowheads="1"/>
          </p:cNvSpPr>
          <p:nvPr/>
        </p:nvSpPr>
        <p:spPr bwMode="auto">
          <a:xfrm>
            <a:off x="1117600" y="6248401"/>
            <a:ext cx="4978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pitchFamily="92" charset="0"/>
              </a:defRPr>
            </a:lvl1pPr>
            <a:lvl2pPr marL="742950" indent="-285750">
              <a:spcBef>
                <a:spcPct val="20000"/>
              </a:spcBef>
              <a:buChar char="–"/>
              <a:defRPr sz="2800">
                <a:solidFill>
                  <a:schemeClr val="tx1"/>
                </a:solidFill>
                <a:latin typeface="Times" pitchFamily="92" charset="0"/>
              </a:defRPr>
            </a:lvl2pPr>
            <a:lvl3pPr marL="1143000" indent="-228600">
              <a:spcBef>
                <a:spcPct val="20000"/>
              </a:spcBef>
              <a:buChar char="•"/>
              <a:defRPr sz="2400">
                <a:solidFill>
                  <a:schemeClr val="tx1"/>
                </a:solidFill>
                <a:latin typeface="Times" pitchFamily="92" charset="0"/>
              </a:defRPr>
            </a:lvl3pPr>
            <a:lvl4pPr marL="1600200" indent="-228600">
              <a:spcBef>
                <a:spcPct val="20000"/>
              </a:spcBef>
              <a:buChar char="–"/>
              <a:defRPr sz="2000">
                <a:solidFill>
                  <a:schemeClr val="tx1"/>
                </a:solidFill>
                <a:latin typeface="Times" pitchFamily="92" charset="0"/>
              </a:defRPr>
            </a:lvl4pPr>
            <a:lvl5pPr marL="2057400" indent="-228600">
              <a:spcBef>
                <a:spcPct val="20000"/>
              </a:spcBef>
              <a:buChar char="»"/>
              <a:defRPr sz="2000">
                <a:solidFill>
                  <a:schemeClr val="tx1"/>
                </a:solidFill>
                <a:latin typeface="Times" pitchFamily="92" charset="0"/>
              </a:defRPr>
            </a:lvl5pPr>
            <a:lvl6pPr marL="2514600" indent="-228600" eaLnBrk="0" fontAlgn="base" hangingPunct="0">
              <a:spcBef>
                <a:spcPct val="20000"/>
              </a:spcBef>
              <a:spcAft>
                <a:spcPct val="0"/>
              </a:spcAft>
              <a:buChar char="»"/>
              <a:defRPr sz="2000">
                <a:solidFill>
                  <a:schemeClr val="tx1"/>
                </a:solidFill>
                <a:latin typeface="Times" pitchFamily="92" charset="0"/>
              </a:defRPr>
            </a:lvl6pPr>
            <a:lvl7pPr marL="2971800" indent="-228600" eaLnBrk="0" fontAlgn="base" hangingPunct="0">
              <a:spcBef>
                <a:spcPct val="20000"/>
              </a:spcBef>
              <a:spcAft>
                <a:spcPct val="0"/>
              </a:spcAft>
              <a:buChar char="»"/>
              <a:defRPr sz="2000">
                <a:solidFill>
                  <a:schemeClr val="tx1"/>
                </a:solidFill>
                <a:latin typeface="Times" pitchFamily="92" charset="0"/>
              </a:defRPr>
            </a:lvl7pPr>
            <a:lvl8pPr marL="3429000" indent="-228600" eaLnBrk="0" fontAlgn="base" hangingPunct="0">
              <a:spcBef>
                <a:spcPct val="20000"/>
              </a:spcBef>
              <a:spcAft>
                <a:spcPct val="0"/>
              </a:spcAft>
              <a:buChar char="»"/>
              <a:defRPr sz="2000">
                <a:solidFill>
                  <a:schemeClr val="tx1"/>
                </a:solidFill>
                <a:latin typeface="Times" pitchFamily="92" charset="0"/>
              </a:defRPr>
            </a:lvl8pPr>
            <a:lvl9pPr marL="3886200" indent="-228600" eaLnBrk="0" fontAlgn="base" hangingPunct="0">
              <a:spcBef>
                <a:spcPct val="20000"/>
              </a:spcBef>
              <a:spcAft>
                <a:spcPct val="0"/>
              </a:spcAft>
              <a:buChar char="»"/>
              <a:defRPr sz="2000">
                <a:solidFill>
                  <a:schemeClr val="tx1"/>
                </a:solidFill>
                <a:latin typeface="Times" pitchFamily="92" charset="0"/>
              </a:defRPr>
            </a:lvl9pPr>
          </a:lstStyle>
          <a:p>
            <a:pPr algn="ctr">
              <a:spcBef>
                <a:spcPct val="50000"/>
              </a:spcBef>
              <a:buFontTx/>
              <a:buNone/>
            </a:pPr>
            <a:r>
              <a:rPr lang="en-US" altLang="en-US" sz="2800">
                <a:solidFill>
                  <a:srgbClr val="000075"/>
                </a:solidFill>
              </a:rPr>
              <a:t>French Toast</a:t>
            </a:r>
          </a:p>
        </p:txBody>
      </p:sp>
      <p:sp>
        <p:nvSpPr>
          <p:cNvPr id="30726" name="Text Box 6"/>
          <p:cNvSpPr txBox="1">
            <a:spLocks noChangeArrowheads="1"/>
          </p:cNvSpPr>
          <p:nvPr/>
        </p:nvSpPr>
        <p:spPr bwMode="auto">
          <a:xfrm>
            <a:off x="7315200" y="5334001"/>
            <a:ext cx="3962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pitchFamily="92" charset="0"/>
              </a:defRPr>
            </a:lvl1pPr>
            <a:lvl2pPr marL="742950" indent="-285750">
              <a:spcBef>
                <a:spcPct val="20000"/>
              </a:spcBef>
              <a:buChar char="–"/>
              <a:defRPr sz="2800">
                <a:solidFill>
                  <a:schemeClr val="tx1"/>
                </a:solidFill>
                <a:latin typeface="Times" pitchFamily="92" charset="0"/>
              </a:defRPr>
            </a:lvl2pPr>
            <a:lvl3pPr marL="1143000" indent="-228600">
              <a:spcBef>
                <a:spcPct val="20000"/>
              </a:spcBef>
              <a:buChar char="•"/>
              <a:defRPr sz="2400">
                <a:solidFill>
                  <a:schemeClr val="tx1"/>
                </a:solidFill>
                <a:latin typeface="Times" pitchFamily="92" charset="0"/>
              </a:defRPr>
            </a:lvl3pPr>
            <a:lvl4pPr marL="1600200" indent="-228600">
              <a:spcBef>
                <a:spcPct val="20000"/>
              </a:spcBef>
              <a:buChar char="–"/>
              <a:defRPr sz="2000">
                <a:solidFill>
                  <a:schemeClr val="tx1"/>
                </a:solidFill>
                <a:latin typeface="Times" pitchFamily="92" charset="0"/>
              </a:defRPr>
            </a:lvl4pPr>
            <a:lvl5pPr marL="2057400" indent="-228600">
              <a:spcBef>
                <a:spcPct val="20000"/>
              </a:spcBef>
              <a:buChar char="»"/>
              <a:defRPr sz="2000">
                <a:solidFill>
                  <a:schemeClr val="tx1"/>
                </a:solidFill>
                <a:latin typeface="Times" pitchFamily="92" charset="0"/>
              </a:defRPr>
            </a:lvl5pPr>
            <a:lvl6pPr marL="2514600" indent="-228600" eaLnBrk="0" fontAlgn="base" hangingPunct="0">
              <a:spcBef>
                <a:spcPct val="20000"/>
              </a:spcBef>
              <a:spcAft>
                <a:spcPct val="0"/>
              </a:spcAft>
              <a:buChar char="»"/>
              <a:defRPr sz="2000">
                <a:solidFill>
                  <a:schemeClr val="tx1"/>
                </a:solidFill>
                <a:latin typeface="Times" pitchFamily="92" charset="0"/>
              </a:defRPr>
            </a:lvl6pPr>
            <a:lvl7pPr marL="2971800" indent="-228600" eaLnBrk="0" fontAlgn="base" hangingPunct="0">
              <a:spcBef>
                <a:spcPct val="20000"/>
              </a:spcBef>
              <a:spcAft>
                <a:spcPct val="0"/>
              </a:spcAft>
              <a:buChar char="»"/>
              <a:defRPr sz="2000">
                <a:solidFill>
                  <a:schemeClr val="tx1"/>
                </a:solidFill>
                <a:latin typeface="Times" pitchFamily="92" charset="0"/>
              </a:defRPr>
            </a:lvl7pPr>
            <a:lvl8pPr marL="3429000" indent="-228600" eaLnBrk="0" fontAlgn="base" hangingPunct="0">
              <a:spcBef>
                <a:spcPct val="20000"/>
              </a:spcBef>
              <a:spcAft>
                <a:spcPct val="0"/>
              </a:spcAft>
              <a:buChar char="»"/>
              <a:defRPr sz="2000">
                <a:solidFill>
                  <a:schemeClr val="tx1"/>
                </a:solidFill>
                <a:latin typeface="Times" pitchFamily="92" charset="0"/>
              </a:defRPr>
            </a:lvl8pPr>
            <a:lvl9pPr marL="3886200" indent="-228600" eaLnBrk="0" fontAlgn="base" hangingPunct="0">
              <a:spcBef>
                <a:spcPct val="20000"/>
              </a:spcBef>
              <a:spcAft>
                <a:spcPct val="0"/>
              </a:spcAft>
              <a:buChar char="»"/>
              <a:defRPr sz="2000">
                <a:solidFill>
                  <a:schemeClr val="tx1"/>
                </a:solidFill>
                <a:latin typeface="Times" pitchFamily="92" charset="0"/>
              </a:defRPr>
            </a:lvl9pPr>
          </a:lstStyle>
          <a:p>
            <a:pPr algn="ctr">
              <a:spcBef>
                <a:spcPct val="50000"/>
              </a:spcBef>
              <a:buFontTx/>
              <a:buNone/>
            </a:pPr>
            <a:r>
              <a:rPr lang="en-US" altLang="en-US" sz="2800">
                <a:solidFill>
                  <a:srgbClr val="000075"/>
                </a:solidFill>
              </a:rPr>
              <a:t>Fried Chicken</a:t>
            </a:r>
            <a:endParaRPr lang="en-US" altLang="en-US" sz="2400">
              <a:solidFill>
                <a:srgbClr val="000075"/>
              </a:solidFill>
            </a:endParaRPr>
          </a:p>
        </p:txBody>
      </p:sp>
    </p:spTree>
    <p:extLst>
      <p:ext uri="{BB962C8B-B14F-4D97-AF65-F5344CB8AC3E}">
        <p14:creationId xmlns:p14="http://schemas.microsoft.com/office/powerpoint/2010/main" val="331201708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0725"/>
                                        </p:tgtEl>
                                        <p:attrNameLst>
                                          <p:attrName>style.visibility</p:attrName>
                                        </p:attrNameLst>
                                      </p:cBhvr>
                                      <p:to>
                                        <p:strVal val="visible"/>
                                      </p:to>
                                    </p:set>
                                    <p:anim calcmode="lin" valueType="num">
                                      <p:cBhvr additive="base">
                                        <p:cTn id="7" dur="500" fill="hold"/>
                                        <p:tgtEl>
                                          <p:spTgt spid="30725"/>
                                        </p:tgtEl>
                                        <p:attrNameLst>
                                          <p:attrName>ppt_x</p:attrName>
                                        </p:attrNameLst>
                                      </p:cBhvr>
                                      <p:tavLst>
                                        <p:tav tm="0">
                                          <p:val>
                                            <p:strVal val="0-#ppt_w/2"/>
                                          </p:val>
                                        </p:tav>
                                        <p:tav tm="100000">
                                          <p:val>
                                            <p:strVal val="#ppt_x"/>
                                          </p:val>
                                        </p:tav>
                                      </p:tavLst>
                                    </p:anim>
                                    <p:anim calcmode="lin" valueType="num">
                                      <p:cBhvr additive="base">
                                        <p:cTn id="8" dur="500" fill="hold"/>
                                        <p:tgtEl>
                                          <p:spTgt spid="3072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0726"/>
                                        </p:tgtEl>
                                        <p:attrNameLst>
                                          <p:attrName>style.visibility</p:attrName>
                                        </p:attrNameLst>
                                      </p:cBhvr>
                                      <p:to>
                                        <p:strVal val="visible"/>
                                      </p:to>
                                    </p:set>
                                    <p:anim calcmode="lin" valueType="num">
                                      <p:cBhvr additive="base">
                                        <p:cTn id="13" dur="500" fill="hold"/>
                                        <p:tgtEl>
                                          <p:spTgt spid="30726"/>
                                        </p:tgtEl>
                                        <p:attrNameLst>
                                          <p:attrName>ppt_x</p:attrName>
                                        </p:attrNameLst>
                                      </p:cBhvr>
                                      <p:tavLst>
                                        <p:tav tm="0">
                                          <p:val>
                                            <p:strVal val="1+#ppt_w/2"/>
                                          </p:val>
                                        </p:tav>
                                        <p:tav tm="100000">
                                          <p:val>
                                            <p:strVal val="#ppt_x"/>
                                          </p:val>
                                        </p:tav>
                                      </p:tavLst>
                                    </p:anim>
                                    <p:anim calcmode="lin" valueType="num">
                                      <p:cBhvr additive="base">
                                        <p:cTn id="14" dur="500" fill="hold"/>
                                        <p:tgtEl>
                                          <p:spTgt spid="307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5" grpId="0" autoUpdateAnimBg="0"/>
      <p:bldP spid="30726"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1422400" y="609600"/>
            <a:ext cx="93472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pitchFamily="92" charset="0"/>
              </a:defRPr>
            </a:lvl1pPr>
            <a:lvl2pPr marL="742950" indent="-285750">
              <a:spcBef>
                <a:spcPct val="20000"/>
              </a:spcBef>
              <a:buChar char="–"/>
              <a:defRPr sz="2800">
                <a:solidFill>
                  <a:schemeClr val="tx1"/>
                </a:solidFill>
                <a:latin typeface="Times" pitchFamily="92" charset="0"/>
              </a:defRPr>
            </a:lvl2pPr>
            <a:lvl3pPr marL="1143000" indent="-228600">
              <a:spcBef>
                <a:spcPct val="20000"/>
              </a:spcBef>
              <a:buChar char="•"/>
              <a:defRPr sz="2400">
                <a:solidFill>
                  <a:schemeClr val="tx1"/>
                </a:solidFill>
                <a:latin typeface="Times" pitchFamily="92" charset="0"/>
              </a:defRPr>
            </a:lvl3pPr>
            <a:lvl4pPr marL="1600200" indent="-228600">
              <a:spcBef>
                <a:spcPct val="20000"/>
              </a:spcBef>
              <a:buChar char="–"/>
              <a:defRPr sz="2000">
                <a:solidFill>
                  <a:schemeClr val="tx1"/>
                </a:solidFill>
                <a:latin typeface="Times" pitchFamily="92" charset="0"/>
              </a:defRPr>
            </a:lvl4pPr>
            <a:lvl5pPr marL="2057400" indent="-228600">
              <a:spcBef>
                <a:spcPct val="20000"/>
              </a:spcBef>
              <a:buChar char="»"/>
              <a:defRPr sz="2000">
                <a:solidFill>
                  <a:schemeClr val="tx1"/>
                </a:solidFill>
                <a:latin typeface="Times" pitchFamily="92" charset="0"/>
              </a:defRPr>
            </a:lvl5pPr>
            <a:lvl6pPr marL="2514600" indent="-228600" eaLnBrk="0" fontAlgn="base" hangingPunct="0">
              <a:spcBef>
                <a:spcPct val="20000"/>
              </a:spcBef>
              <a:spcAft>
                <a:spcPct val="0"/>
              </a:spcAft>
              <a:buChar char="»"/>
              <a:defRPr sz="2000">
                <a:solidFill>
                  <a:schemeClr val="tx1"/>
                </a:solidFill>
                <a:latin typeface="Times" pitchFamily="92" charset="0"/>
              </a:defRPr>
            </a:lvl6pPr>
            <a:lvl7pPr marL="2971800" indent="-228600" eaLnBrk="0" fontAlgn="base" hangingPunct="0">
              <a:spcBef>
                <a:spcPct val="20000"/>
              </a:spcBef>
              <a:spcAft>
                <a:spcPct val="0"/>
              </a:spcAft>
              <a:buChar char="»"/>
              <a:defRPr sz="2000">
                <a:solidFill>
                  <a:schemeClr val="tx1"/>
                </a:solidFill>
                <a:latin typeface="Times" pitchFamily="92" charset="0"/>
              </a:defRPr>
            </a:lvl7pPr>
            <a:lvl8pPr marL="3429000" indent="-228600" eaLnBrk="0" fontAlgn="base" hangingPunct="0">
              <a:spcBef>
                <a:spcPct val="20000"/>
              </a:spcBef>
              <a:spcAft>
                <a:spcPct val="0"/>
              </a:spcAft>
              <a:buChar char="»"/>
              <a:defRPr sz="2000">
                <a:solidFill>
                  <a:schemeClr val="tx1"/>
                </a:solidFill>
                <a:latin typeface="Times" pitchFamily="92" charset="0"/>
              </a:defRPr>
            </a:lvl8pPr>
            <a:lvl9pPr marL="3886200" indent="-228600" eaLnBrk="0" fontAlgn="base" hangingPunct="0">
              <a:spcBef>
                <a:spcPct val="20000"/>
              </a:spcBef>
              <a:spcAft>
                <a:spcPct val="0"/>
              </a:spcAft>
              <a:buChar char="»"/>
              <a:defRPr sz="2000">
                <a:solidFill>
                  <a:schemeClr val="tx1"/>
                </a:solidFill>
                <a:latin typeface="Times" pitchFamily="92" charset="0"/>
              </a:defRPr>
            </a:lvl9pPr>
          </a:lstStyle>
          <a:p>
            <a:pPr algn="ctr">
              <a:spcBef>
                <a:spcPct val="50000"/>
              </a:spcBef>
              <a:buFontTx/>
              <a:buNone/>
            </a:pPr>
            <a:r>
              <a:rPr lang="en-US" altLang="en-US" sz="4800">
                <a:solidFill>
                  <a:srgbClr val="000075"/>
                </a:solidFill>
              </a:rPr>
              <a:t>Thickening Agent</a:t>
            </a:r>
          </a:p>
        </p:txBody>
      </p:sp>
      <p:pic>
        <p:nvPicPr>
          <p:cNvPr id="337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0400" y="2159000"/>
            <a:ext cx="3048000" cy="2540000"/>
          </a:xfrm>
          <a:prstGeom prst="rect">
            <a:avLst/>
          </a:prstGeom>
          <a:noFill/>
          <a:ln w="9525">
            <a:solidFill>
              <a:srgbClr val="000075"/>
            </a:solidFill>
            <a:miter lim="800000"/>
            <a:headEnd/>
            <a:tailEnd/>
          </a:ln>
          <a:extLst>
            <a:ext uri="{909E8E84-426E-40DD-AFC4-6F175D3DCCD1}">
              <a14:hiddenFill xmlns:a14="http://schemas.microsoft.com/office/drawing/2010/main">
                <a:solidFill>
                  <a:srgbClr val="FFFFFF"/>
                </a:solidFill>
              </a14:hiddenFill>
            </a:ext>
          </a:extLst>
        </p:spPr>
      </p:pic>
      <p:pic>
        <p:nvPicPr>
          <p:cNvPr id="337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8801" y="2286001"/>
            <a:ext cx="3655484" cy="2284413"/>
          </a:xfrm>
          <a:prstGeom prst="rect">
            <a:avLst/>
          </a:prstGeom>
          <a:noFill/>
          <a:ln w="9525">
            <a:solidFill>
              <a:srgbClr val="000075"/>
            </a:solidFill>
            <a:miter lim="800000"/>
            <a:headEnd/>
            <a:tailEnd/>
          </a:ln>
          <a:extLst>
            <a:ext uri="{909E8E84-426E-40DD-AFC4-6F175D3DCCD1}">
              <a14:hiddenFill xmlns:a14="http://schemas.microsoft.com/office/drawing/2010/main">
                <a:solidFill>
                  <a:srgbClr val="FFFFFF"/>
                </a:solidFill>
              </a14:hiddenFill>
            </a:ext>
          </a:extLst>
        </p:spPr>
      </p:pic>
      <p:sp>
        <p:nvSpPr>
          <p:cNvPr id="31749" name="Text Box 5"/>
          <p:cNvSpPr txBox="1">
            <a:spLocks noChangeArrowheads="1"/>
          </p:cNvSpPr>
          <p:nvPr/>
        </p:nvSpPr>
        <p:spPr bwMode="auto">
          <a:xfrm>
            <a:off x="1625600" y="5181601"/>
            <a:ext cx="3556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pitchFamily="92" charset="0"/>
              </a:defRPr>
            </a:lvl1pPr>
            <a:lvl2pPr marL="742950" indent="-285750">
              <a:spcBef>
                <a:spcPct val="20000"/>
              </a:spcBef>
              <a:buChar char="–"/>
              <a:defRPr sz="2800">
                <a:solidFill>
                  <a:schemeClr val="tx1"/>
                </a:solidFill>
                <a:latin typeface="Times" pitchFamily="92" charset="0"/>
              </a:defRPr>
            </a:lvl2pPr>
            <a:lvl3pPr marL="1143000" indent="-228600">
              <a:spcBef>
                <a:spcPct val="20000"/>
              </a:spcBef>
              <a:buChar char="•"/>
              <a:defRPr sz="2400">
                <a:solidFill>
                  <a:schemeClr val="tx1"/>
                </a:solidFill>
                <a:latin typeface="Times" pitchFamily="92" charset="0"/>
              </a:defRPr>
            </a:lvl3pPr>
            <a:lvl4pPr marL="1600200" indent="-228600">
              <a:spcBef>
                <a:spcPct val="20000"/>
              </a:spcBef>
              <a:buChar char="–"/>
              <a:defRPr sz="2000">
                <a:solidFill>
                  <a:schemeClr val="tx1"/>
                </a:solidFill>
                <a:latin typeface="Times" pitchFamily="92" charset="0"/>
              </a:defRPr>
            </a:lvl4pPr>
            <a:lvl5pPr marL="2057400" indent="-228600">
              <a:spcBef>
                <a:spcPct val="20000"/>
              </a:spcBef>
              <a:buChar char="»"/>
              <a:defRPr sz="2000">
                <a:solidFill>
                  <a:schemeClr val="tx1"/>
                </a:solidFill>
                <a:latin typeface="Times" pitchFamily="92" charset="0"/>
              </a:defRPr>
            </a:lvl5pPr>
            <a:lvl6pPr marL="2514600" indent="-228600" eaLnBrk="0" fontAlgn="base" hangingPunct="0">
              <a:spcBef>
                <a:spcPct val="20000"/>
              </a:spcBef>
              <a:spcAft>
                <a:spcPct val="0"/>
              </a:spcAft>
              <a:buChar char="»"/>
              <a:defRPr sz="2000">
                <a:solidFill>
                  <a:schemeClr val="tx1"/>
                </a:solidFill>
                <a:latin typeface="Times" pitchFamily="92" charset="0"/>
              </a:defRPr>
            </a:lvl6pPr>
            <a:lvl7pPr marL="2971800" indent="-228600" eaLnBrk="0" fontAlgn="base" hangingPunct="0">
              <a:spcBef>
                <a:spcPct val="20000"/>
              </a:spcBef>
              <a:spcAft>
                <a:spcPct val="0"/>
              </a:spcAft>
              <a:buChar char="»"/>
              <a:defRPr sz="2000">
                <a:solidFill>
                  <a:schemeClr val="tx1"/>
                </a:solidFill>
                <a:latin typeface="Times" pitchFamily="92" charset="0"/>
              </a:defRPr>
            </a:lvl7pPr>
            <a:lvl8pPr marL="3429000" indent="-228600" eaLnBrk="0" fontAlgn="base" hangingPunct="0">
              <a:spcBef>
                <a:spcPct val="20000"/>
              </a:spcBef>
              <a:spcAft>
                <a:spcPct val="0"/>
              </a:spcAft>
              <a:buChar char="»"/>
              <a:defRPr sz="2000">
                <a:solidFill>
                  <a:schemeClr val="tx1"/>
                </a:solidFill>
                <a:latin typeface="Times" pitchFamily="92" charset="0"/>
              </a:defRPr>
            </a:lvl8pPr>
            <a:lvl9pPr marL="3886200" indent="-228600" eaLnBrk="0" fontAlgn="base" hangingPunct="0">
              <a:spcBef>
                <a:spcPct val="20000"/>
              </a:spcBef>
              <a:spcAft>
                <a:spcPct val="0"/>
              </a:spcAft>
              <a:buChar char="»"/>
              <a:defRPr sz="2000">
                <a:solidFill>
                  <a:schemeClr val="tx1"/>
                </a:solidFill>
                <a:latin typeface="Times" pitchFamily="92" charset="0"/>
              </a:defRPr>
            </a:lvl9pPr>
          </a:lstStyle>
          <a:p>
            <a:pPr algn="ctr">
              <a:spcBef>
                <a:spcPct val="50000"/>
              </a:spcBef>
              <a:buFontTx/>
              <a:buNone/>
            </a:pPr>
            <a:r>
              <a:rPr lang="en-US" altLang="en-US" sz="2800">
                <a:solidFill>
                  <a:srgbClr val="000075"/>
                </a:solidFill>
              </a:rPr>
              <a:t>Pudding</a:t>
            </a:r>
          </a:p>
        </p:txBody>
      </p:sp>
      <p:sp>
        <p:nvSpPr>
          <p:cNvPr id="31750" name="Text Box 6"/>
          <p:cNvSpPr txBox="1">
            <a:spLocks noChangeArrowheads="1"/>
          </p:cNvSpPr>
          <p:nvPr/>
        </p:nvSpPr>
        <p:spPr bwMode="auto">
          <a:xfrm>
            <a:off x="7213600" y="5181601"/>
            <a:ext cx="2844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pitchFamily="92" charset="0"/>
              </a:defRPr>
            </a:lvl1pPr>
            <a:lvl2pPr marL="742950" indent="-285750">
              <a:spcBef>
                <a:spcPct val="20000"/>
              </a:spcBef>
              <a:buChar char="–"/>
              <a:defRPr sz="2800">
                <a:solidFill>
                  <a:schemeClr val="tx1"/>
                </a:solidFill>
                <a:latin typeface="Times" pitchFamily="92" charset="0"/>
              </a:defRPr>
            </a:lvl2pPr>
            <a:lvl3pPr marL="1143000" indent="-228600">
              <a:spcBef>
                <a:spcPct val="20000"/>
              </a:spcBef>
              <a:buChar char="•"/>
              <a:defRPr sz="2400">
                <a:solidFill>
                  <a:schemeClr val="tx1"/>
                </a:solidFill>
                <a:latin typeface="Times" pitchFamily="92" charset="0"/>
              </a:defRPr>
            </a:lvl3pPr>
            <a:lvl4pPr marL="1600200" indent="-228600">
              <a:spcBef>
                <a:spcPct val="20000"/>
              </a:spcBef>
              <a:buChar char="–"/>
              <a:defRPr sz="2000">
                <a:solidFill>
                  <a:schemeClr val="tx1"/>
                </a:solidFill>
                <a:latin typeface="Times" pitchFamily="92" charset="0"/>
              </a:defRPr>
            </a:lvl4pPr>
            <a:lvl5pPr marL="2057400" indent="-228600">
              <a:spcBef>
                <a:spcPct val="20000"/>
              </a:spcBef>
              <a:buChar char="»"/>
              <a:defRPr sz="2000">
                <a:solidFill>
                  <a:schemeClr val="tx1"/>
                </a:solidFill>
                <a:latin typeface="Times" pitchFamily="92" charset="0"/>
              </a:defRPr>
            </a:lvl5pPr>
            <a:lvl6pPr marL="2514600" indent="-228600" eaLnBrk="0" fontAlgn="base" hangingPunct="0">
              <a:spcBef>
                <a:spcPct val="20000"/>
              </a:spcBef>
              <a:spcAft>
                <a:spcPct val="0"/>
              </a:spcAft>
              <a:buChar char="»"/>
              <a:defRPr sz="2000">
                <a:solidFill>
                  <a:schemeClr val="tx1"/>
                </a:solidFill>
                <a:latin typeface="Times" pitchFamily="92" charset="0"/>
              </a:defRPr>
            </a:lvl6pPr>
            <a:lvl7pPr marL="2971800" indent="-228600" eaLnBrk="0" fontAlgn="base" hangingPunct="0">
              <a:spcBef>
                <a:spcPct val="20000"/>
              </a:spcBef>
              <a:spcAft>
                <a:spcPct val="0"/>
              </a:spcAft>
              <a:buChar char="»"/>
              <a:defRPr sz="2000">
                <a:solidFill>
                  <a:schemeClr val="tx1"/>
                </a:solidFill>
                <a:latin typeface="Times" pitchFamily="92" charset="0"/>
              </a:defRPr>
            </a:lvl7pPr>
            <a:lvl8pPr marL="3429000" indent="-228600" eaLnBrk="0" fontAlgn="base" hangingPunct="0">
              <a:spcBef>
                <a:spcPct val="20000"/>
              </a:spcBef>
              <a:spcAft>
                <a:spcPct val="0"/>
              </a:spcAft>
              <a:buChar char="»"/>
              <a:defRPr sz="2000">
                <a:solidFill>
                  <a:schemeClr val="tx1"/>
                </a:solidFill>
                <a:latin typeface="Times" pitchFamily="92" charset="0"/>
              </a:defRPr>
            </a:lvl8pPr>
            <a:lvl9pPr marL="3886200" indent="-228600" eaLnBrk="0" fontAlgn="base" hangingPunct="0">
              <a:spcBef>
                <a:spcPct val="20000"/>
              </a:spcBef>
              <a:spcAft>
                <a:spcPct val="0"/>
              </a:spcAft>
              <a:buChar char="»"/>
              <a:defRPr sz="2000">
                <a:solidFill>
                  <a:schemeClr val="tx1"/>
                </a:solidFill>
                <a:latin typeface="Times" pitchFamily="92" charset="0"/>
              </a:defRPr>
            </a:lvl9pPr>
          </a:lstStyle>
          <a:p>
            <a:pPr algn="ctr">
              <a:spcBef>
                <a:spcPct val="50000"/>
              </a:spcBef>
              <a:buFontTx/>
              <a:buNone/>
            </a:pPr>
            <a:r>
              <a:rPr lang="en-US" altLang="en-US" sz="2800">
                <a:solidFill>
                  <a:srgbClr val="000075"/>
                </a:solidFill>
              </a:rPr>
              <a:t>Custard</a:t>
            </a:r>
          </a:p>
        </p:txBody>
      </p:sp>
    </p:spTree>
    <p:extLst>
      <p:ext uri="{BB962C8B-B14F-4D97-AF65-F5344CB8AC3E}">
        <p14:creationId xmlns:p14="http://schemas.microsoft.com/office/powerpoint/2010/main" val="306968116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1749"/>
                                        </p:tgtEl>
                                        <p:attrNameLst>
                                          <p:attrName>style.visibility</p:attrName>
                                        </p:attrNameLst>
                                      </p:cBhvr>
                                      <p:to>
                                        <p:strVal val="visible"/>
                                      </p:to>
                                    </p:set>
                                    <p:anim calcmode="lin" valueType="num">
                                      <p:cBhvr additive="base">
                                        <p:cTn id="7" dur="500" fill="hold"/>
                                        <p:tgtEl>
                                          <p:spTgt spid="31749"/>
                                        </p:tgtEl>
                                        <p:attrNameLst>
                                          <p:attrName>ppt_x</p:attrName>
                                        </p:attrNameLst>
                                      </p:cBhvr>
                                      <p:tavLst>
                                        <p:tav tm="0">
                                          <p:val>
                                            <p:strVal val="0-#ppt_w/2"/>
                                          </p:val>
                                        </p:tav>
                                        <p:tav tm="100000">
                                          <p:val>
                                            <p:strVal val="#ppt_x"/>
                                          </p:val>
                                        </p:tav>
                                      </p:tavLst>
                                    </p:anim>
                                    <p:anim calcmode="lin" valueType="num">
                                      <p:cBhvr additive="base">
                                        <p:cTn id="8" dur="500" fill="hold"/>
                                        <p:tgtEl>
                                          <p:spTgt spid="31749"/>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1750"/>
                                        </p:tgtEl>
                                        <p:attrNameLst>
                                          <p:attrName>style.visibility</p:attrName>
                                        </p:attrNameLst>
                                      </p:cBhvr>
                                      <p:to>
                                        <p:strVal val="visible"/>
                                      </p:to>
                                    </p:set>
                                    <p:anim calcmode="lin" valueType="num">
                                      <p:cBhvr additive="base">
                                        <p:cTn id="13" dur="500" fill="hold"/>
                                        <p:tgtEl>
                                          <p:spTgt spid="31750"/>
                                        </p:tgtEl>
                                        <p:attrNameLst>
                                          <p:attrName>ppt_x</p:attrName>
                                        </p:attrNameLst>
                                      </p:cBhvr>
                                      <p:tavLst>
                                        <p:tav tm="0">
                                          <p:val>
                                            <p:strVal val="1+#ppt_w/2"/>
                                          </p:val>
                                        </p:tav>
                                        <p:tav tm="100000">
                                          <p:val>
                                            <p:strVal val="#ppt_x"/>
                                          </p:val>
                                        </p:tav>
                                      </p:tavLst>
                                    </p:anim>
                                    <p:anim calcmode="lin" valueType="num">
                                      <p:cBhvr additive="base">
                                        <p:cTn id="14" dur="500" fill="hold"/>
                                        <p:tgtEl>
                                          <p:spTgt spid="317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9" grpId="0" autoUpdateAnimBg="0"/>
      <p:bldP spid="31750"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1066800" y="838201"/>
            <a:ext cx="100584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pitchFamily="92" charset="0"/>
              </a:defRPr>
            </a:lvl1pPr>
            <a:lvl2pPr marL="742950" indent="-285750">
              <a:spcBef>
                <a:spcPct val="20000"/>
              </a:spcBef>
              <a:buChar char="–"/>
              <a:defRPr sz="2800">
                <a:solidFill>
                  <a:schemeClr val="tx1"/>
                </a:solidFill>
                <a:latin typeface="Times" pitchFamily="92" charset="0"/>
              </a:defRPr>
            </a:lvl2pPr>
            <a:lvl3pPr marL="1143000" indent="-228600">
              <a:spcBef>
                <a:spcPct val="20000"/>
              </a:spcBef>
              <a:buChar char="•"/>
              <a:defRPr sz="2400">
                <a:solidFill>
                  <a:schemeClr val="tx1"/>
                </a:solidFill>
                <a:latin typeface="Times" pitchFamily="92" charset="0"/>
              </a:defRPr>
            </a:lvl3pPr>
            <a:lvl4pPr marL="1600200" indent="-228600">
              <a:spcBef>
                <a:spcPct val="20000"/>
              </a:spcBef>
              <a:buChar char="–"/>
              <a:defRPr sz="2000">
                <a:solidFill>
                  <a:schemeClr val="tx1"/>
                </a:solidFill>
                <a:latin typeface="Times" pitchFamily="92" charset="0"/>
              </a:defRPr>
            </a:lvl4pPr>
            <a:lvl5pPr marL="2057400" indent="-228600">
              <a:spcBef>
                <a:spcPct val="20000"/>
              </a:spcBef>
              <a:buChar char="»"/>
              <a:defRPr sz="2000">
                <a:solidFill>
                  <a:schemeClr val="tx1"/>
                </a:solidFill>
                <a:latin typeface="Times" pitchFamily="92" charset="0"/>
              </a:defRPr>
            </a:lvl5pPr>
            <a:lvl6pPr marL="2514600" indent="-228600" eaLnBrk="0" fontAlgn="base" hangingPunct="0">
              <a:spcBef>
                <a:spcPct val="20000"/>
              </a:spcBef>
              <a:spcAft>
                <a:spcPct val="0"/>
              </a:spcAft>
              <a:buChar char="»"/>
              <a:defRPr sz="2000">
                <a:solidFill>
                  <a:schemeClr val="tx1"/>
                </a:solidFill>
                <a:latin typeface="Times" pitchFamily="92" charset="0"/>
              </a:defRPr>
            </a:lvl6pPr>
            <a:lvl7pPr marL="2971800" indent="-228600" eaLnBrk="0" fontAlgn="base" hangingPunct="0">
              <a:spcBef>
                <a:spcPct val="20000"/>
              </a:spcBef>
              <a:spcAft>
                <a:spcPct val="0"/>
              </a:spcAft>
              <a:buChar char="»"/>
              <a:defRPr sz="2000">
                <a:solidFill>
                  <a:schemeClr val="tx1"/>
                </a:solidFill>
                <a:latin typeface="Times" pitchFamily="92" charset="0"/>
              </a:defRPr>
            </a:lvl7pPr>
            <a:lvl8pPr marL="3429000" indent="-228600" eaLnBrk="0" fontAlgn="base" hangingPunct="0">
              <a:spcBef>
                <a:spcPct val="20000"/>
              </a:spcBef>
              <a:spcAft>
                <a:spcPct val="0"/>
              </a:spcAft>
              <a:buChar char="»"/>
              <a:defRPr sz="2000">
                <a:solidFill>
                  <a:schemeClr val="tx1"/>
                </a:solidFill>
                <a:latin typeface="Times" pitchFamily="92" charset="0"/>
              </a:defRPr>
            </a:lvl8pPr>
            <a:lvl9pPr marL="3886200" indent="-228600" eaLnBrk="0" fontAlgn="base" hangingPunct="0">
              <a:spcBef>
                <a:spcPct val="20000"/>
              </a:spcBef>
              <a:spcAft>
                <a:spcPct val="0"/>
              </a:spcAft>
              <a:buChar char="»"/>
              <a:defRPr sz="2000">
                <a:solidFill>
                  <a:schemeClr val="tx1"/>
                </a:solidFill>
                <a:latin typeface="Times" pitchFamily="92" charset="0"/>
              </a:defRPr>
            </a:lvl9pPr>
          </a:lstStyle>
          <a:p>
            <a:pPr algn="ctr">
              <a:spcBef>
                <a:spcPct val="50000"/>
              </a:spcBef>
              <a:buFontTx/>
              <a:buNone/>
            </a:pPr>
            <a:r>
              <a:rPr lang="en-US" altLang="en-US" sz="4800">
                <a:solidFill>
                  <a:srgbClr val="000075"/>
                </a:solidFill>
              </a:rPr>
              <a:t>Binding Agent</a:t>
            </a:r>
          </a:p>
        </p:txBody>
      </p:sp>
      <p:pic>
        <p:nvPicPr>
          <p:cNvPr id="348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0400" y="2281239"/>
            <a:ext cx="3490384" cy="2295525"/>
          </a:xfrm>
          <a:prstGeom prst="rect">
            <a:avLst/>
          </a:prstGeom>
          <a:noFill/>
          <a:ln w="9525">
            <a:solidFill>
              <a:srgbClr val="000075"/>
            </a:solidFill>
            <a:miter lim="800000"/>
            <a:headEnd/>
            <a:tailEnd/>
          </a:ln>
          <a:extLst>
            <a:ext uri="{909E8E84-426E-40DD-AFC4-6F175D3DCCD1}">
              <a14:hiddenFill xmlns:a14="http://schemas.microsoft.com/office/drawing/2010/main">
                <a:solidFill>
                  <a:srgbClr val="FFFFFF"/>
                </a:solidFill>
              </a14:hiddenFill>
            </a:ext>
          </a:extLst>
        </p:spPr>
      </p:pic>
      <p:pic>
        <p:nvPicPr>
          <p:cNvPr id="348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1" y="2173289"/>
            <a:ext cx="3291417" cy="2511425"/>
          </a:xfrm>
          <a:prstGeom prst="rect">
            <a:avLst/>
          </a:prstGeom>
          <a:noFill/>
          <a:ln w="9525">
            <a:solidFill>
              <a:srgbClr val="000075"/>
            </a:solidFill>
            <a:miter lim="800000"/>
            <a:headEnd/>
            <a:tailEnd/>
          </a:ln>
          <a:extLst>
            <a:ext uri="{909E8E84-426E-40DD-AFC4-6F175D3DCCD1}">
              <a14:hiddenFill xmlns:a14="http://schemas.microsoft.com/office/drawing/2010/main">
                <a:solidFill>
                  <a:srgbClr val="FFFFFF"/>
                </a:solidFill>
              </a14:hiddenFill>
            </a:ext>
          </a:extLst>
        </p:spPr>
      </p:pic>
      <p:sp>
        <p:nvSpPr>
          <p:cNvPr id="32773" name="Text Box 5"/>
          <p:cNvSpPr txBox="1">
            <a:spLocks noChangeArrowheads="1"/>
          </p:cNvSpPr>
          <p:nvPr/>
        </p:nvSpPr>
        <p:spPr bwMode="auto">
          <a:xfrm>
            <a:off x="1524000" y="5257801"/>
            <a:ext cx="4165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pitchFamily="92" charset="0"/>
              </a:defRPr>
            </a:lvl1pPr>
            <a:lvl2pPr marL="742950" indent="-285750">
              <a:spcBef>
                <a:spcPct val="20000"/>
              </a:spcBef>
              <a:buChar char="–"/>
              <a:defRPr sz="2800">
                <a:solidFill>
                  <a:schemeClr val="tx1"/>
                </a:solidFill>
                <a:latin typeface="Times" pitchFamily="92" charset="0"/>
              </a:defRPr>
            </a:lvl2pPr>
            <a:lvl3pPr marL="1143000" indent="-228600">
              <a:spcBef>
                <a:spcPct val="20000"/>
              </a:spcBef>
              <a:buChar char="•"/>
              <a:defRPr sz="2400">
                <a:solidFill>
                  <a:schemeClr val="tx1"/>
                </a:solidFill>
                <a:latin typeface="Times" pitchFamily="92" charset="0"/>
              </a:defRPr>
            </a:lvl3pPr>
            <a:lvl4pPr marL="1600200" indent="-228600">
              <a:spcBef>
                <a:spcPct val="20000"/>
              </a:spcBef>
              <a:buChar char="–"/>
              <a:defRPr sz="2000">
                <a:solidFill>
                  <a:schemeClr val="tx1"/>
                </a:solidFill>
                <a:latin typeface="Times" pitchFamily="92" charset="0"/>
              </a:defRPr>
            </a:lvl4pPr>
            <a:lvl5pPr marL="2057400" indent="-228600">
              <a:spcBef>
                <a:spcPct val="20000"/>
              </a:spcBef>
              <a:buChar char="»"/>
              <a:defRPr sz="2000">
                <a:solidFill>
                  <a:schemeClr val="tx1"/>
                </a:solidFill>
                <a:latin typeface="Times" pitchFamily="92" charset="0"/>
              </a:defRPr>
            </a:lvl5pPr>
            <a:lvl6pPr marL="2514600" indent="-228600" eaLnBrk="0" fontAlgn="base" hangingPunct="0">
              <a:spcBef>
                <a:spcPct val="20000"/>
              </a:spcBef>
              <a:spcAft>
                <a:spcPct val="0"/>
              </a:spcAft>
              <a:buChar char="»"/>
              <a:defRPr sz="2000">
                <a:solidFill>
                  <a:schemeClr val="tx1"/>
                </a:solidFill>
                <a:latin typeface="Times" pitchFamily="92" charset="0"/>
              </a:defRPr>
            </a:lvl6pPr>
            <a:lvl7pPr marL="2971800" indent="-228600" eaLnBrk="0" fontAlgn="base" hangingPunct="0">
              <a:spcBef>
                <a:spcPct val="20000"/>
              </a:spcBef>
              <a:spcAft>
                <a:spcPct val="0"/>
              </a:spcAft>
              <a:buChar char="»"/>
              <a:defRPr sz="2000">
                <a:solidFill>
                  <a:schemeClr val="tx1"/>
                </a:solidFill>
                <a:latin typeface="Times" pitchFamily="92" charset="0"/>
              </a:defRPr>
            </a:lvl7pPr>
            <a:lvl8pPr marL="3429000" indent="-228600" eaLnBrk="0" fontAlgn="base" hangingPunct="0">
              <a:spcBef>
                <a:spcPct val="20000"/>
              </a:spcBef>
              <a:spcAft>
                <a:spcPct val="0"/>
              </a:spcAft>
              <a:buChar char="»"/>
              <a:defRPr sz="2000">
                <a:solidFill>
                  <a:schemeClr val="tx1"/>
                </a:solidFill>
                <a:latin typeface="Times" pitchFamily="92" charset="0"/>
              </a:defRPr>
            </a:lvl8pPr>
            <a:lvl9pPr marL="3886200" indent="-228600" eaLnBrk="0" fontAlgn="base" hangingPunct="0">
              <a:spcBef>
                <a:spcPct val="20000"/>
              </a:spcBef>
              <a:spcAft>
                <a:spcPct val="0"/>
              </a:spcAft>
              <a:buChar char="»"/>
              <a:defRPr sz="2000">
                <a:solidFill>
                  <a:schemeClr val="tx1"/>
                </a:solidFill>
                <a:latin typeface="Times" pitchFamily="92" charset="0"/>
              </a:defRPr>
            </a:lvl9pPr>
          </a:lstStyle>
          <a:p>
            <a:pPr algn="ctr">
              <a:spcBef>
                <a:spcPct val="50000"/>
              </a:spcBef>
              <a:buFontTx/>
              <a:buNone/>
            </a:pPr>
            <a:r>
              <a:rPr lang="en-US" altLang="en-US" sz="2800">
                <a:solidFill>
                  <a:srgbClr val="000075"/>
                </a:solidFill>
              </a:rPr>
              <a:t>Chicken Croquettes</a:t>
            </a:r>
          </a:p>
        </p:txBody>
      </p:sp>
      <p:sp>
        <p:nvSpPr>
          <p:cNvPr id="32774" name="Text Box 6"/>
          <p:cNvSpPr txBox="1">
            <a:spLocks noChangeArrowheads="1"/>
          </p:cNvSpPr>
          <p:nvPr/>
        </p:nvSpPr>
        <p:spPr bwMode="auto">
          <a:xfrm>
            <a:off x="6908800" y="5257801"/>
            <a:ext cx="3352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pitchFamily="92" charset="0"/>
              </a:defRPr>
            </a:lvl1pPr>
            <a:lvl2pPr marL="742950" indent="-285750">
              <a:spcBef>
                <a:spcPct val="20000"/>
              </a:spcBef>
              <a:buChar char="–"/>
              <a:defRPr sz="2800">
                <a:solidFill>
                  <a:schemeClr val="tx1"/>
                </a:solidFill>
                <a:latin typeface="Times" pitchFamily="92" charset="0"/>
              </a:defRPr>
            </a:lvl2pPr>
            <a:lvl3pPr marL="1143000" indent="-228600">
              <a:spcBef>
                <a:spcPct val="20000"/>
              </a:spcBef>
              <a:buChar char="•"/>
              <a:defRPr sz="2400">
                <a:solidFill>
                  <a:schemeClr val="tx1"/>
                </a:solidFill>
                <a:latin typeface="Times" pitchFamily="92" charset="0"/>
              </a:defRPr>
            </a:lvl3pPr>
            <a:lvl4pPr marL="1600200" indent="-228600">
              <a:spcBef>
                <a:spcPct val="20000"/>
              </a:spcBef>
              <a:buChar char="–"/>
              <a:defRPr sz="2000">
                <a:solidFill>
                  <a:schemeClr val="tx1"/>
                </a:solidFill>
                <a:latin typeface="Times" pitchFamily="92" charset="0"/>
              </a:defRPr>
            </a:lvl4pPr>
            <a:lvl5pPr marL="2057400" indent="-228600">
              <a:spcBef>
                <a:spcPct val="20000"/>
              </a:spcBef>
              <a:buChar char="»"/>
              <a:defRPr sz="2000">
                <a:solidFill>
                  <a:schemeClr val="tx1"/>
                </a:solidFill>
                <a:latin typeface="Times" pitchFamily="92" charset="0"/>
              </a:defRPr>
            </a:lvl5pPr>
            <a:lvl6pPr marL="2514600" indent="-228600" eaLnBrk="0" fontAlgn="base" hangingPunct="0">
              <a:spcBef>
                <a:spcPct val="20000"/>
              </a:spcBef>
              <a:spcAft>
                <a:spcPct val="0"/>
              </a:spcAft>
              <a:buChar char="»"/>
              <a:defRPr sz="2000">
                <a:solidFill>
                  <a:schemeClr val="tx1"/>
                </a:solidFill>
                <a:latin typeface="Times" pitchFamily="92" charset="0"/>
              </a:defRPr>
            </a:lvl6pPr>
            <a:lvl7pPr marL="2971800" indent="-228600" eaLnBrk="0" fontAlgn="base" hangingPunct="0">
              <a:spcBef>
                <a:spcPct val="20000"/>
              </a:spcBef>
              <a:spcAft>
                <a:spcPct val="0"/>
              </a:spcAft>
              <a:buChar char="»"/>
              <a:defRPr sz="2000">
                <a:solidFill>
                  <a:schemeClr val="tx1"/>
                </a:solidFill>
                <a:latin typeface="Times" pitchFamily="92" charset="0"/>
              </a:defRPr>
            </a:lvl7pPr>
            <a:lvl8pPr marL="3429000" indent="-228600" eaLnBrk="0" fontAlgn="base" hangingPunct="0">
              <a:spcBef>
                <a:spcPct val="20000"/>
              </a:spcBef>
              <a:spcAft>
                <a:spcPct val="0"/>
              </a:spcAft>
              <a:buChar char="»"/>
              <a:defRPr sz="2000">
                <a:solidFill>
                  <a:schemeClr val="tx1"/>
                </a:solidFill>
                <a:latin typeface="Times" pitchFamily="92" charset="0"/>
              </a:defRPr>
            </a:lvl8pPr>
            <a:lvl9pPr marL="3886200" indent="-228600" eaLnBrk="0" fontAlgn="base" hangingPunct="0">
              <a:spcBef>
                <a:spcPct val="20000"/>
              </a:spcBef>
              <a:spcAft>
                <a:spcPct val="0"/>
              </a:spcAft>
              <a:buChar char="»"/>
              <a:defRPr sz="2000">
                <a:solidFill>
                  <a:schemeClr val="tx1"/>
                </a:solidFill>
                <a:latin typeface="Times" pitchFamily="92" charset="0"/>
              </a:defRPr>
            </a:lvl9pPr>
          </a:lstStyle>
          <a:p>
            <a:pPr algn="ctr">
              <a:spcBef>
                <a:spcPct val="50000"/>
              </a:spcBef>
              <a:buFontTx/>
              <a:buNone/>
            </a:pPr>
            <a:r>
              <a:rPr lang="en-US" altLang="en-US" sz="2800">
                <a:solidFill>
                  <a:srgbClr val="000075"/>
                </a:solidFill>
              </a:rPr>
              <a:t>Meatloaf</a:t>
            </a:r>
          </a:p>
        </p:txBody>
      </p:sp>
    </p:spTree>
    <p:extLst>
      <p:ext uri="{BB962C8B-B14F-4D97-AF65-F5344CB8AC3E}">
        <p14:creationId xmlns:p14="http://schemas.microsoft.com/office/powerpoint/2010/main" val="43189552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2773"/>
                                        </p:tgtEl>
                                        <p:attrNameLst>
                                          <p:attrName>style.visibility</p:attrName>
                                        </p:attrNameLst>
                                      </p:cBhvr>
                                      <p:to>
                                        <p:strVal val="visible"/>
                                      </p:to>
                                    </p:set>
                                    <p:anim calcmode="lin" valueType="num">
                                      <p:cBhvr additive="base">
                                        <p:cTn id="7" dur="500" fill="hold"/>
                                        <p:tgtEl>
                                          <p:spTgt spid="32773"/>
                                        </p:tgtEl>
                                        <p:attrNameLst>
                                          <p:attrName>ppt_x</p:attrName>
                                        </p:attrNameLst>
                                      </p:cBhvr>
                                      <p:tavLst>
                                        <p:tav tm="0">
                                          <p:val>
                                            <p:strVal val="0-#ppt_w/2"/>
                                          </p:val>
                                        </p:tav>
                                        <p:tav tm="100000">
                                          <p:val>
                                            <p:strVal val="#ppt_x"/>
                                          </p:val>
                                        </p:tav>
                                      </p:tavLst>
                                    </p:anim>
                                    <p:anim calcmode="lin" valueType="num">
                                      <p:cBhvr additive="base">
                                        <p:cTn id="8" dur="500" fill="hold"/>
                                        <p:tgtEl>
                                          <p:spTgt spid="3277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2774"/>
                                        </p:tgtEl>
                                        <p:attrNameLst>
                                          <p:attrName>style.visibility</p:attrName>
                                        </p:attrNameLst>
                                      </p:cBhvr>
                                      <p:to>
                                        <p:strVal val="visible"/>
                                      </p:to>
                                    </p:set>
                                    <p:anim calcmode="lin" valueType="num">
                                      <p:cBhvr additive="base">
                                        <p:cTn id="13" dur="500" fill="hold"/>
                                        <p:tgtEl>
                                          <p:spTgt spid="32774"/>
                                        </p:tgtEl>
                                        <p:attrNameLst>
                                          <p:attrName>ppt_x</p:attrName>
                                        </p:attrNameLst>
                                      </p:cBhvr>
                                      <p:tavLst>
                                        <p:tav tm="0">
                                          <p:val>
                                            <p:strVal val="1+#ppt_w/2"/>
                                          </p:val>
                                        </p:tav>
                                        <p:tav tm="100000">
                                          <p:val>
                                            <p:strVal val="#ppt_x"/>
                                          </p:val>
                                        </p:tav>
                                      </p:tavLst>
                                    </p:anim>
                                    <p:anim calcmode="lin" valueType="num">
                                      <p:cBhvr additive="base">
                                        <p:cTn id="14" dur="500" fill="hold"/>
                                        <p:tgtEl>
                                          <p:spTgt spid="3277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3" grpId="0" autoUpdateAnimBg="0"/>
      <p:bldP spid="32774" grpId="0" autoUpdateAnimBg="0"/>
    </p:bldLst>
  </p:timing>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155</TotalTime>
  <Words>1123</Words>
  <Application>Microsoft Office PowerPoint</Application>
  <PresentationFormat>Custom</PresentationFormat>
  <Paragraphs>199</Paragraphs>
  <Slides>40</Slides>
  <Notes>3</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Slipstream</vt:lpstr>
      <vt:lpstr>PowerPoint Presentation</vt:lpstr>
      <vt:lpstr>PowerPoint Presentation</vt:lpstr>
      <vt:lpstr> eggs</vt:lpstr>
      <vt:lpstr>PowerPoint Presentation</vt:lpstr>
      <vt:lpstr>What is the ‘bloom’ on an egg?</vt:lpstr>
      <vt:lpstr>Functions of eggs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Grading</vt:lpstr>
      <vt:lpstr>PowerPoint Presentation</vt:lpstr>
      <vt:lpstr>PowerPoint Presentation</vt:lpstr>
      <vt:lpstr>VOCABULARY</vt:lpstr>
      <vt:lpstr>PowerPoint Presentation</vt:lpstr>
      <vt:lpstr>PowerPoint Presentation</vt:lpstr>
      <vt:lpstr>Egg Notes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Central Columbia School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Sharon Kerstetter</dc:creator>
  <cp:lastModifiedBy>Caminiti, Ann</cp:lastModifiedBy>
  <cp:revision>24</cp:revision>
  <dcterms:created xsi:type="dcterms:W3CDTF">2013-08-29T19:00:23Z</dcterms:created>
  <dcterms:modified xsi:type="dcterms:W3CDTF">2016-03-09T15:40:36Z</dcterms:modified>
</cp:coreProperties>
</file>